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80264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56D94-0217-4BBB-9191-D09E0AD89772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FF595-F0E4-41DB-8881-5378E84D97C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975598" y="1408446"/>
            <a:ext cx="4204386" cy="816299"/>
            <a:chOff x="1975598" y="1408446"/>
            <a:chExt cx="4204386" cy="816299"/>
          </a:xfrm>
        </p:grpSpPr>
        <p:sp>
          <p:nvSpPr>
            <p:cNvPr id="2" name="Freeform 1"/>
            <p:cNvSpPr/>
            <p:nvPr/>
          </p:nvSpPr>
          <p:spPr>
            <a:xfrm>
              <a:off x="1975598" y="1486284"/>
              <a:ext cx="462272" cy="533532"/>
            </a:xfrm>
            <a:custGeom>
              <a:avLst/>
              <a:gdLst/>
              <a:ahLst/>
              <a:cxnLst/>
              <a:rect l="0" t="0" r="0" b="0"/>
              <a:pathLst>
                <a:path w="462272" h="533532">
                  <a:moveTo>
                    <a:pt x="330143" y="50613"/>
                  </a:moveTo>
                  <a:lnTo>
                    <a:pt x="267862" y="33825"/>
                  </a:lnTo>
                  <a:lnTo>
                    <a:pt x="207573" y="30399"/>
                  </a:lnTo>
                  <a:lnTo>
                    <a:pt x="155395" y="26686"/>
                  </a:lnTo>
                  <a:lnTo>
                    <a:pt x="101432" y="14951"/>
                  </a:lnTo>
                  <a:lnTo>
                    <a:pt x="48572" y="2538"/>
                  </a:lnTo>
                  <a:lnTo>
                    <a:pt x="20946" y="0"/>
                  </a:lnTo>
                  <a:lnTo>
                    <a:pt x="11708" y="4003"/>
                  </a:lnTo>
                  <a:lnTo>
                    <a:pt x="5549" y="11351"/>
                  </a:lnTo>
                  <a:lnTo>
                    <a:pt x="1443" y="20929"/>
                  </a:lnTo>
                  <a:lnTo>
                    <a:pt x="0" y="44049"/>
                  </a:lnTo>
                  <a:lnTo>
                    <a:pt x="8884" y="83373"/>
                  </a:lnTo>
                  <a:lnTo>
                    <a:pt x="32848" y="138582"/>
                  </a:lnTo>
                  <a:lnTo>
                    <a:pt x="52875" y="193378"/>
                  </a:lnTo>
                  <a:lnTo>
                    <a:pt x="79348" y="255633"/>
                  </a:lnTo>
                  <a:lnTo>
                    <a:pt x="85738" y="262163"/>
                  </a:lnTo>
                  <a:lnTo>
                    <a:pt x="93506" y="264176"/>
                  </a:lnTo>
                  <a:lnTo>
                    <a:pt x="102195" y="263178"/>
                  </a:lnTo>
                  <a:lnTo>
                    <a:pt x="118088" y="255830"/>
                  </a:lnTo>
                  <a:lnTo>
                    <a:pt x="167795" y="221719"/>
                  </a:lnTo>
                  <a:lnTo>
                    <a:pt x="219045" y="205554"/>
                  </a:lnTo>
                  <a:lnTo>
                    <a:pt x="260310" y="205836"/>
                  </a:lnTo>
                  <a:lnTo>
                    <a:pt x="315005" y="223647"/>
                  </a:lnTo>
                  <a:lnTo>
                    <a:pt x="357698" y="242763"/>
                  </a:lnTo>
                  <a:lnTo>
                    <a:pt x="404698" y="285143"/>
                  </a:lnTo>
                  <a:lnTo>
                    <a:pt x="443005" y="336149"/>
                  </a:lnTo>
                  <a:lnTo>
                    <a:pt x="456343" y="363521"/>
                  </a:lnTo>
                  <a:lnTo>
                    <a:pt x="462271" y="391285"/>
                  </a:lnTo>
                  <a:lnTo>
                    <a:pt x="458666" y="419222"/>
                  </a:lnTo>
                  <a:lnTo>
                    <a:pt x="449265" y="444896"/>
                  </a:lnTo>
                  <a:lnTo>
                    <a:pt x="411802" y="493664"/>
                  </a:lnTo>
                  <a:lnTo>
                    <a:pt x="370846" y="519059"/>
                  </a:lnTo>
                  <a:lnTo>
                    <a:pt x="321666" y="530223"/>
                  </a:lnTo>
                  <a:lnTo>
                    <a:pt x="264460" y="533531"/>
                  </a:lnTo>
                  <a:lnTo>
                    <a:pt x="203056" y="528922"/>
                  </a:lnTo>
                  <a:lnTo>
                    <a:pt x="145998" y="520147"/>
                  </a:lnTo>
                  <a:lnTo>
                    <a:pt x="109044" y="513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0010" y="18843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3222" y="1473726"/>
              <a:ext cx="52168" cy="473783"/>
            </a:xfrm>
            <a:custGeom>
              <a:avLst/>
              <a:gdLst/>
              <a:ahLst/>
              <a:cxnLst/>
              <a:rect l="0" t="0" r="0" b="0"/>
              <a:pathLst>
                <a:path w="52168" h="473783">
                  <a:moveTo>
                    <a:pt x="0" y="0"/>
                  </a:moveTo>
                  <a:lnTo>
                    <a:pt x="7236" y="28726"/>
                  </a:lnTo>
                  <a:lnTo>
                    <a:pt x="12998" y="88992"/>
                  </a:lnTo>
                  <a:lnTo>
                    <a:pt x="21789" y="137112"/>
                  </a:lnTo>
                  <a:lnTo>
                    <a:pt x="28683" y="193874"/>
                  </a:lnTo>
                  <a:lnTo>
                    <a:pt x="36602" y="249386"/>
                  </a:lnTo>
                  <a:lnTo>
                    <a:pt x="42195" y="301382"/>
                  </a:lnTo>
                  <a:lnTo>
                    <a:pt x="50233" y="352900"/>
                  </a:lnTo>
                  <a:lnTo>
                    <a:pt x="52167" y="413120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175799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84576" y="1408446"/>
              <a:ext cx="363611" cy="608747"/>
            </a:xfrm>
            <a:custGeom>
              <a:avLst/>
              <a:gdLst/>
              <a:ahLst/>
              <a:cxnLst/>
              <a:rect l="0" t="0" r="0" b="0"/>
              <a:pathLst>
                <a:path w="363611" h="608747">
                  <a:moveTo>
                    <a:pt x="363610" y="86337"/>
                  </a:moveTo>
                  <a:lnTo>
                    <a:pt x="358021" y="69569"/>
                  </a:lnTo>
                  <a:lnTo>
                    <a:pt x="337777" y="42374"/>
                  </a:lnTo>
                  <a:lnTo>
                    <a:pt x="309552" y="17679"/>
                  </a:lnTo>
                  <a:lnTo>
                    <a:pt x="267784" y="1133"/>
                  </a:lnTo>
                  <a:lnTo>
                    <a:pt x="218364" y="0"/>
                  </a:lnTo>
                  <a:lnTo>
                    <a:pt x="166676" y="12662"/>
                  </a:lnTo>
                  <a:lnTo>
                    <a:pt x="141164" y="27856"/>
                  </a:lnTo>
                  <a:lnTo>
                    <a:pt x="83626" y="82492"/>
                  </a:lnTo>
                  <a:lnTo>
                    <a:pt x="58253" y="109894"/>
                  </a:lnTo>
                  <a:lnTo>
                    <a:pt x="29048" y="160366"/>
                  </a:lnTo>
                  <a:lnTo>
                    <a:pt x="14396" y="208487"/>
                  </a:lnTo>
                  <a:lnTo>
                    <a:pt x="6201" y="269649"/>
                  </a:lnTo>
                  <a:lnTo>
                    <a:pt x="88" y="305598"/>
                  </a:lnTo>
                  <a:lnTo>
                    <a:pt x="1078" y="355425"/>
                  </a:lnTo>
                  <a:lnTo>
                    <a:pt x="0" y="397694"/>
                  </a:lnTo>
                  <a:lnTo>
                    <a:pt x="10116" y="449007"/>
                  </a:lnTo>
                  <a:lnTo>
                    <a:pt x="24549" y="498137"/>
                  </a:lnTo>
                  <a:lnTo>
                    <a:pt x="51836" y="558621"/>
                  </a:lnTo>
                  <a:lnTo>
                    <a:pt x="71796" y="584020"/>
                  </a:lnTo>
                  <a:lnTo>
                    <a:pt x="96265" y="599208"/>
                  </a:lnTo>
                  <a:lnTo>
                    <a:pt x="136348" y="608746"/>
                  </a:lnTo>
                  <a:lnTo>
                    <a:pt x="177860" y="605983"/>
                  </a:lnTo>
                  <a:lnTo>
                    <a:pt x="231469" y="586163"/>
                  </a:lnTo>
                  <a:lnTo>
                    <a:pt x="291460" y="550396"/>
                  </a:lnTo>
                  <a:lnTo>
                    <a:pt x="300439" y="539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67020" y="1757995"/>
              <a:ext cx="210078" cy="284891"/>
            </a:xfrm>
            <a:custGeom>
              <a:avLst/>
              <a:gdLst/>
              <a:ahLst/>
              <a:cxnLst/>
              <a:rect l="0" t="0" r="0" b="0"/>
              <a:pathLst>
                <a:path w="210078" h="284891">
                  <a:moveTo>
                    <a:pt x="128565" y="21057"/>
                  </a:moveTo>
                  <a:lnTo>
                    <a:pt x="117387" y="9879"/>
                  </a:lnTo>
                  <a:lnTo>
                    <a:pt x="109415" y="11265"/>
                  </a:lnTo>
                  <a:lnTo>
                    <a:pt x="88078" y="25284"/>
                  </a:lnTo>
                  <a:lnTo>
                    <a:pt x="38077" y="79010"/>
                  </a:lnTo>
                  <a:lnTo>
                    <a:pt x="10562" y="125268"/>
                  </a:lnTo>
                  <a:lnTo>
                    <a:pt x="860" y="151991"/>
                  </a:lnTo>
                  <a:lnTo>
                    <a:pt x="0" y="193344"/>
                  </a:lnTo>
                  <a:lnTo>
                    <a:pt x="11360" y="240833"/>
                  </a:lnTo>
                  <a:lnTo>
                    <a:pt x="22271" y="262625"/>
                  </a:lnTo>
                  <a:lnTo>
                    <a:pt x="38039" y="277769"/>
                  </a:lnTo>
                  <a:lnTo>
                    <a:pt x="47158" y="283446"/>
                  </a:lnTo>
                  <a:lnTo>
                    <a:pt x="57916" y="284890"/>
                  </a:lnTo>
                  <a:lnTo>
                    <a:pt x="82348" y="280256"/>
                  </a:lnTo>
                  <a:lnTo>
                    <a:pt x="116821" y="264493"/>
                  </a:lnTo>
                  <a:lnTo>
                    <a:pt x="158741" y="229801"/>
                  </a:lnTo>
                  <a:lnTo>
                    <a:pt x="182090" y="199501"/>
                  </a:lnTo>
                  <a:lnTo>
                    <a:pt x="204966" y="141739"/>
                  </a:lnTo>
                  <a:lnTo>
                    <a:pt x="210077" y="80077"/>
                  </a:lnTo>
                  <a:lnTo>
                    <a:pt x="206517" y="50408"/>
                  </a:lnTo>
                  <a:lnTo>
                    <a:pt x="194796" y="24743"/>
                  </a:lnTo>
                  <a:lnTo>
                    <a:pt x="186757" y="12986"/>
                  </a:lnTo>
                  <a:lnTo>
                    <a:pt x="179058" y="6318"/>
                  </a:lnTo>
                  <a:lnTo>
                    <a:pt x="171586" y="3042"/>
                  </a:lnTo>
                  <a:lnTo>
                    <a:pt x="149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74570" y="1778894"/>
              <a:ext cx="294798" cy="203967"/>
            </a:xfrm>
            <a:custGeom>
              <a:avLst/>
              <a:gdLst/>
              <a:ahLst/>
              <a:cxnLst/>
              <a:rect l="0" t="0" r="0" b="0"/>
              <a:pathLst>
                <a:path w="294798" h="203967">
                  <a:moveTo>
                    <a:pt x="0" y="147557"/>
                  </a:moveTo>
                  <a:lnTo>
                    <a:pt x="3119" y="190249"/>
                  </a:lnTo>
                  <a:lnTo>
                    <a:pt x="6066" y="203966"/>
                  </a:lnTo>
                  <a:lnTo>
                    <a:pt x="3475" y="198364"/>
                  </a:lnTo>
                  <a:lnTo>
                    <a:pt x="686" y="148191"/>
                  </a:lnTo>
                  <a:lnTo>
                    <a:pt x="203" y="94323"/>
                  </a:lnTo>
                  <a:lnTo>
                    <a:pt x="3159" y="36133"/>
                  </a:lnTo>
                  <a:lnTo>
                    <a:pt x="5616" y="24141"/>
                  </a:lnTo>
                  <a:lnTo>
                    <a:pt x="10763" y="14977"/>
                  </a:lnTo>
                  <a:lnTo>
                    <a:pt x="25840" y="1675"/>
                  </a:lnTo>
                  <a:lnTo>
                    <a:pt x="34774" y="0"/>
                  </a:lnTo>
                  <a:lnTo>
                    <a:pt x="54059" y="4377"/>
                  </a:lnTo>
                  <a:lnTo>
                    <a:pt x="61776" y="9990"/>
                  </a:lnTo>
                  <a:lnTo>
                    <a:pt x="73469" y="25585"/>
                  </a:lnTo>
                  <a:lnTo>
                    <a:pt x="97383" y="85886"/>
                  </a:lnTo>
                  <a:lnTo>
                    <a:pt x="117762" y="135245"/>
                  </a:lnTo>
                  <a:lnTo>
                    <a:pt x="120622" y="137010"/>
                  </a:lnTo>
                  <a:lnTo>
                    <a:pt x="122528" y="132337"/>
                  </a:lnTo>
                  <a:lnTo>
                    <a:pt x="128179" y="76533"/>
                  </a:lnTo>
                  <a:lnTo>
                    <a:pt x="144174" y="43065"/>
                  </a:lnTo>
                  <a:lnTo>
                    <a:pt x="161173" y="21568"/>
                  </a:lnTo>
                  <a:lnTo>
                    <a:pt x="170619" y="15601"/>
                  </a:lnTo>
                  <a:lnTo>
                    <a:pt x="190474" y="12091"/>
                  </a:lnTo>
                  <a:lnTo>
                    <a:pt x="210997" y="17550"/>
                  </a:lnTo>
                  <a:lnTo>
                    <a:pt x="230647" y="28945"/>
                  </a:lnTo>
                  <a:lnTo>
                    <a:pt x="247179" y="45708"/>
                  </a:lnTo>
                  <a:lnTo>
                    <a:pt x="272553" y="103700"/>
                  </a:lnTo>
                  <a:lnTo>
                    <a:pt x="291574" y="159103"/>
                  </a:lnTo>
                  <a:lnTo>
                    <a:pt x="294797" y="168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43067" y="1721951"/>
              <a:ext cx="210762" cy="461879"/>
            </a:xfrm>
            <a:custGeom>
              <a:avLst/>
              <a:gdLst/>
              <a:ahLst/>
              <a:cxnLst/>
              <a:rect l="0" t="0" r="0" b="0"/>
              <a:pathLst>
                <a:path w="210762" h="461879">
                  <a:moveTo>
                    <a:pt x="21057" y="130801"/>
                  </a:moveTo>
                  <a:lnTo>
                    <a:pt x="21057" y="188065"/>
                  </a:lnTo>
                  <a:lnTo>
                    <a:pt x="21057" y="237455"/>
                  </a:lnTo>
                  <a:lnTo>
                    <a:pt x="21057" y="292254"/>
                  </a:lnTo>
                  <a:lnTo>
                    <a:pt x="24177" y="346705"/>
                  </a:lnTo>
                  <a:lnTo>
                    <a:pt x="30122" y="407025"/>
                  </a:lnTo>
                  <a:lnTo>
                    <a:pt x="25563" y="455450"/>
                  </a:lnTo>
                  <a:lnTo>
                    <a:pt x="22891" y="461878"/>
                  </a:lnTo>
                  <a:lnTo>
                    <a:pt x="19940" y="461483"/>
                  </a:lnTo>
                  <a:lnTo>
                    <a:pt x="16803" y="456541"/>
                  </a:lnTo>
                  <a:lnTo>
                    <a:pt x="11355" y="393813"/>
                  </a:lnTo>
                  <a:lnTo>
                    <a:pt x="10692" y="332233"/>
                  </a:lnTo>
                  <a:lnTo>
                    <a:pt x="10577" y="281081"/>
                  </a:lnTo>
                  <a:lnTo>
                    <a:pt x="10538" y="218631"/>
                  </a:lnTo>
                  <a:lnTo>
                    <a:pt x="9362" y="168393"/>
                  </a:lnTo>
                  <a:lnTo>
                    <a:pt x="3294" y="117633"/>
                  </a:lnTo>
                  <a:lnTo>
                    <a:pt x="3770" y="57966"/>
                  </a:lnTo>
                  <a:lnTo>
                    <a:pt x="9864" y="30580"/>
                  </a:lnTo>
                  <a:lnTo>
                    <a:pt x="20372" y="6709"/>
                  </a:lnTo>
                  <a:lnTo>
                    <a:pt x="27619" y="1280"/>
                  </a:lnTo>
                  <a:lnTo>
                    <a:pt x="35960" y="0"/>
                  </a:lnTo>
                  <a:lnTo>
                    <a:pt x="85974" y="13447"/>
                  </a:lnTo>
                  <a:lnTo>
                    <a:pt x="146011" y="43785"/>
                  </a:lnTo>
                  <a:lnTo>
                    <a:pt x="178573" y="69923"/>
                  </a:lnTo>
                  <a:lnTo>
                    <a:pt x="204859" y="105484"/>
                  </a:lnTo>
                  <a:lnTo>
                    <a:pt x="210761" y="128908"/>
                  </a:lnTo>
                  <a:lnTo>
                    <a:pt x="208315" y="151016"/>
                  </a:lnTo>
                  <a:lnTo>
                    <a:pt x="199429" y="172541"/>
                  </a:lnTo>
                  <a:lnTo>
                    <a:pt x="184562" y="187567"/>
                  </a:lnTo>
                  <a:lnTo>
                    <a:pt x="175684" y="193211"/>
                  </a:lnTo>
                  <a:lnTo>
                    <a:pt x="156460" y="196363"/>
                  </a:lnTo>
                  <a:lnTo>
                    <a:pt x="96686" y="193117"/>
                  </a:lnTo>
                  <a:lnTo>
                    <a:pt x="41802" y="188820"/>
                  </a:lnTo>
                  <a:lnTo>
                    <a:pt x="0" y="193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12559" y="1673722"/>
              <a:ext cx="235877" cy="242202"/>
            </a:xfrm>
            <a:custGeom>
              <a:avLst/>
              <a:gdLst/>
              <a:ahLst/>
              <a:cxnLst/>
              <a:rect l="0" t="0" r="0" b="0"/>
              <a:pathLst>
                <a:path w="235877" h="242202">
                  <a:moveTo>
                    <a:pt x="120062" y="126387"/>
                  </a:moveTo>
                  <a:lnTo>
                    <a:pt x="129127" y="67770"/>
                  </a:lnTo>
                  <a:lnTo>
                    <a:pt x="124568" y="32980"/>
                  </a:lnTo>
                  <a:lnTo>
                    <a:pt x="110219" y="6034"/>
                  </a:lnTo>
                  <a:lnTo>
                    <a:pt x="100632" y="1698"/>
                  </a:lnTo>
                  <a:lnTo>
                    <a:pt x="74382" y="0"/>
                  </a:lnTo>
                  <a:lnTo>
                    <a:pt x="62703" y="3525"/>
                  </a:lnTo>
                  <a:lnTo>
                    <a:pt x="43487" y="16800"/>
                  </a:lnTo>
                  <a:lnTo>
                    <a:pt x="19515" y="44004"/>
                  </a:lnTo>
                  <a:lnTo>
                    <a:pt x="11034" y="67156"/>
                  </a:lnTo>
                  <a:lnTo>
                    <a:pt x="0" y="120146"/>
                  </a:lnTo>
                  <a:lnTo>
                    <a:pt x="1170" y="156124"/>
                  </a:lnTo>
                  <a:lnTo>
                    <a:pt x="8926" y="189011"/>
                  </a:lnTo>
                  <a:lnTo>
                    <a:pt x="21535" y="207252"/>
                  </a:lnTo>
                  <a:lnTo>
                    <a:pt x="29811" y="215392"/>
                  </a:lnTo>
                  <a:lnTo>
                    <a:pt x="37668" y="218479"/>
                  </a:lnTo>
                  <a:lnTo>
                    <a:pt x="45246" y="218198"/>
                  </a:lnTo>
                  <a:lnTo>
                    <a:pt x="59904" y="211646"/>
                  </a:lnTo>
                  <a:lnTo>
                    <a:pt x="81311" y="193633"/>
                  </a:lnTo>
                  <a:lnTo>
                    <a:pt x="101302" y="165419"/>
                  </a:lnTo>
                  <a:lnTo>
                    <a:pt x="113984" y="126774"/>
                  </a:lnTo>
                  <a:lnTo>
                    <a:pt x="118261" y="91667"/>
                  </a:lnTo>
                  <a:lnTo>
                    <a:pt x="125414" y="142785"/>
                  </a:lnTo>
                  <a:lnTo>
                    <a:pt x="140236" y="172060"/>
                  </a:lnTo>
                  <a:lnTo>
                    <a:pt x="167375" y="202913"/>
                  </a:lnTo>
                  <a:lnTo>
                    <a:pt x="205317" y="228418"/>
                  </a:lnTo>
                  <a:lnTo>
                    <a:pt x="235876" y="242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0021" y="1663239"/>
              <a:ext cx="94757" cy="218271"/>
            </a:xfrm>
            <a:custGeom>
              <a:avLst/>
              <a:gdLst/>
              <a:ahLst/>
              <a:cxnLst/>
              <a:rect l="0" t="0" r="0" b="0"/>
              <a:pathLst>
                <a:path w="94757" h="218271">
                  <a:moveTo>
                    <a:pt x="0" y="105285"/>
                  </a:moveTo>
                  <a:lnTo>
                    <a:pt x="3119" y="154216"/>
                  </a:lnTo>
                  <a:lnTo>
                    <a:pt x="9064" y="213346"/>
                  </a:lnTo>
                  <a:lnTo>
                    <a:pt x="9552" y="218270"/>
                  </a:lnTo>
                  <a:lnTo>
                    <a:pt x="10399" y="181009"/>
                  </a:lnTo>
                  <a:lnTo>
                    <a:pt x="3267" y="128865"/>
                  </a:lnTo>
                  <a:lnTo>
                    <a:pt x="3764" y="73504"/>
                  </a:lnTo>
                  <a:lnTo>
                    <a:pt x="6019" y="59532"/>
                  </a:lnTo>
                  <a:lnTo>
                    <a:pt x="11031" y="49046"/>
                  </a:lnTo>
                  <a:lnTo>
                    <a:pt x="25959" y="34276"/>
                  </a:lnTo>
                  <a:lnTo>
                    <a:pt x="71225" y="1134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22176" y="1726410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17" y="20841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11647" y="15684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74514" y="1684918"/>
              <a:ext cx="171721" cy="237880"/>
            </a:xfrm>
            <a:custGeom>
              <a:avLst/>
              <a:gdLst/>
              <a:ahLst/>
              <a:cxnLst/>
              <a:rect l="0" t="0" r="0" b="0"/>
              <a:pathLst>
                <a:path w="171721" h="237880">
                  <a:moveTo>
                    <a:pt x="5589" y="83606"/>
                  </a:moveTo>
                  <a:lnTo>
                    <a:pt x="5589" y="132537"/>
                  </a:lnTo>
                  <a:lnTo>
                    <a:pt x="5589" y="191667"/>
                  </a:lnTo>
                  <a:lnTo>
                    <a:pt x="5589" y="237879"/>
                  </a:lnTo>
                  <a:lnTo>
                    <a:pt x="0" y="186835"/>
                  </a:lnTo>
                  <a:lnTo>
                    <a:pt x="2114" y="138109"/>
                  </a:lnTo>
                  <a:lnTo>
                    <a:pt x="4559" y="86627"/>
                  </a:lnTo>
                  <a:lnTo>
                    <a:pt x="16463" y="39917"/>
                  </a:lnTo>
                  <a:lnTo>
                    <a:pt x="31479" y="17006"/>
                  </a:lnTo>
                  <a:lnTo>
                    <a:pt x="40397" y="7620"/>
                  </a:lnTo>
                  <a:lnTo>
                    <a:pt x="51021" y="2533"/>
                  </a:lnTo>
                  <a:lnTo>
                    <a:pt x="75304" y="0"/>
                  </a:lnTo>
                  <a:lnTo>
                    <a:pt x="87161" y="4472"/>
                  </a:lnTo>
                  <a:lnTo>
                    <a:pt x="109694" y="21919"/>
                  </a:lnTo>
                  <a:lnTo>
                    <a:pt x="143180" y="77313"/>
                  </a:lnTo>
                  <a:lnTo>
                    <a:pt x="162273" y="127596"/>
                  </a:lnTo>
                  <a:lnTo>
                    <a:pt x="171720" y="182243"/>
                  </a:lnTo>
                  <a:lnTo>
                    <a:pt x="169893" y="200754"/>
                  </a:lnTo>
                  <a:lnTo>
                    <a:pt x="163517" y="220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90673" y="1704964"/>
              <a:ext cx="389311" cy="519781"/>
            </a:xfrm>
            <a:custGeom>
              <a:avLst/>
              <a:gdLst/>
              <a:ahLst/>
              <a:cxnLst/>
              <a:rect l="0" t="0" r="0" b="0"/>
              <a:pathLst>
                <a:path w="389311" h="519781">
                  <a:moveTo>
                    <a:pt x="252684" y="116202"/>
                  </a:moveTo>
                  <a:lnTo>
                    <a:pt x="263862" y="99435"/>
                  </a:lnTo>
                  <a:lnTo>
                    <a:pt x="270814" y="61061"/>
                  </a:lnTo>
                  <a:lnTo>
                    <a:pt x="266201" y="38663"/>
                  </a:lnTo>
                  <a:lnTo>
                    <a:pt x="250450" y="12899"/>
                  </a:lnTo>
                  <a:lnTo>
                    <a:pt x="244176" y="5219"/>
                  </a:lnTo>
                  <a:lnTo>
                    <a:pt x="236483" y="1270"/>
                  </a:lnTo>
                  <a:lnTo>
                    <a:pt x="218578" y="0"/>
                  </a:lnTo>
                  <a:lnTo>
                    <a:pt x="188766" y="11452"/>
                  </a:lnTo>
                  <a:lnTo>
                    <a:pt x="126277" y="58942"/>
                  </a:lnTo>
                  <a:lnTo>
                    <a:pt x="100327" y="86368"/>
                  </a:lnTo>
                  <a:lnTo>
                    <a:pt x="91383" y="109572"/>
                  </a:lnTo>
                  <a:lnTo>
                    <a:pt x="88578" y="134312"/>
                  </a:lnTo>
                  <a:lnTo>
                    <a:pt x="99301" y="189514"/>
                  </a:lnTo>
                  <a:lnTo>
                    <a:pt x="114691" y="221372"/>
                  </a:lnTo>
                  <a:lnTo>
                    <a:pt x="130522" y="236254"/>
                  </a:lnTo>
                  <a:lnTo>
                    <a:pt x="139658" y="241860"/>
                  </a:lnTo>
                  <a:lnTo>
                    <a:pt x="159166" y="244970"/>
                  </a:lnTo>
                  <a:lnTo>
                    <a:pt x="200286" y="237434"/>
                  </a:lnTo>
                  <a:lnTo>
                    <a:pt x="231700" y="222443"/>
                  </a:lnTo>
                  <a:lnTo>
                    <a:pt x="246477" y="206704"/>
                  </a:lnTo>
                  <a:lnTo>
                    <a:pt x="275480" y="163822"/>
                  </a:lnTo>
                  <a:lnTo>
                    <a:pt x="280363" y="140486"/>
                  </a:lnTo>
                  <a:lnTo>
                    <a:pt x="279326" y="134731"/>
                  </a:lnTo>
                  <a:lnTo>
                    <a:pt x="276294" y="133234"/>
                  </a:lnTo>
                  <a:lnTo>
                    <a:pt x="271934" y="134576"/>
                  </a:lnTo>
                  <a:lnTo>
                    <a:pt x="269027" y="140150"/>
                  </a:lnTo>
                  <a:lnTo>
                    <a:pt x="265797" y="158821"/>
                  </a:lnTo>
                  <a:lnTo>
                    <a:pt x="275005" y="214145"/>
                  </a:lnTo>
                  <a:lnTo>
                    <a:pt x="292625" y="274333"/>
                  </a:lnTo>
                  <a:lnTo>
                    <a:pt x="316813" y="327506"/>
                  </a:lnTo>
                  <a:lnTo>
                    <a:pt x="349907" y="381418"/>
                  </a:lnTo>
                  <a:lnTo>
                    <a:pt x="382586" y="437910"/>
                  </a:lnTo>
                  <a:lnTo>
                    <a:pt x="389187" y="464684"/>
                  </a:lnTo>
                  <a:lnTo>
                    <a:pt x="389310" y="478375"/>
                  </a:lnTo>
                  <a:lnTo>
                    <a:pt x="385882" y="488672"/>
                  </a:lnTo>
                  <a:lnTo>
                    <a:pt x="372715" y="503233"/>
                  </a:lnTo>
                  <a:lnTo>
                    <a:pt x="339982" y="518007"/>
                  </a:lnTo>
                  <a:lnTo>
                    <a:pt x="317220" y="519780"/>
                  </a:lnTo>
                  <a:lnTo>
                    <a:pt x="257243" y="516976"/>
                  </a:lnTo>
                  <a:lnTo>
                    <a:pt x="209451" y="516490"/>
                  </a:lnTo>
                  <a:lnTo>
                    <a:pt x="154476" y="510757"/>
                  </a:lnTo>
                  <a:lnTo>
                    <a:pt x="93734" y="507238"/>
                  </a:lnTo>
                  <a:lnTo>
                    <a:pt x="30648" y="507219"/>
                  </a:lnTo>
                  <a:lnTo>
                    <a:pt x="0" y="516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05575" y="2505519"/>
            <a:ext cx="6161553" cy="1368705"/>
            <a:chOff x="1505575" y="2505519"/>
            <a:chExt cx="6161553" cy="1368705"/>
          </a:xfrm>
        </p:grpSpPr>
        <p:sp>
          <p:nvSpPr>
            <p:cNvPr id="17" name="Freeform 16"/>
            <p:cNvSpPr/>
            <p:nvPr/>
          </p:nvSpPr>
          <p:spPr>
            <a:xfrm>
              <a:off x="1590550" y="2742277"/>
              <a:ext cx="294052" cy="350129"/>
            </a:xfrm>
            <a:custGeom>
              <a:avLst/>
              <a:gdLst/>
              <a:ahLst/>
              <a:cxnLst/>
              <a:rect l="0" t="0" r="0" b="0"/>
              <a:pathLst>
                <a:path w="294052" h="350129">
                  <a:moveTo>
                    <a:pt x="199294" y="173853"/>
                  </a:moveTo>
                  <a:lnTo>
                    <a:pt x="201634" y="134166"/>
                  </a:lnTo>
                  <a:lnTo>
                    <a:pt x="212596" y="99703"/>
                  </a:lnTo>
                  <a:lnTo>
                    <a:pt x="211835" y="73827"/>
                  </a:lnTo>
                  <a:lnTo>
                    <a:pt x="204478" y="52968"/>
                  </a:lnTo>
                  <a:lnTo>
                    <a:pt x="175102" y="14924"/>
                  </a:lnTo>
                  <a:lnTo>
                    <a:pt x="152667" y="3782"/>
                  </a:lnTo>
                  <a:lnTo>
                    <a:pt x="128268" y="0"/>
                  </a:lnTo>
                  <a:lnTo>
                    <a:pt x="105726" y="2218"/>
                  </a:lnTo>
                  <a:lnTo>
                    <a:pt x="73304" y="15634"/>
                  </a:lnTo>
                  <a:lnTo>
                    <a:pt x="47060" y="40016"/>
                  </a:lnTo>
                  <a:lnTo>
                    <a:pt x="18402" y="93144"/>
                  </a:lnTo>
                  <a:lnTo>
                    <a:pt x="7764" y="120435"/>
                  </a:lnTo>
                  <a:lnTo>
                    <a:pt x="1774" y="168684"/>
                  </a:lnTo>
                  <a:lnTo>
                    <a:pt x="0" y="218855"/>
                  </a:lnTo>
                  <a:lnTo>
                    <a:pt x="2520" y="275202"/>
                  </a:lnTo>
                  <a:lnTo>
                    <a:pt x="13936" y="320475"/>
                  </a:lnTo>
                  <a:lnTo>
                    <a:pt x="26836" y="338844"/>
                  </a:lnTo>
                  <a:lnTo>
                    <a:pt x="35189" y="347018"/>
                  </a:lnTo>
                  <a:lnTo>
                    <a:pt x="44267" y="350128"/>
                  </a:lnTo>
                  <a:lnTo>
                    <a:pt x="63713" y="347344"/>
                  </a:lnTo>
                  <a:lnTo>
                    <a:pt x="80934" y="335188"/>
                  </a:lnTo>
                  <a:lnTo>
                    <a:pt x="95217" y="318087"/>
                  </a:lnTo>
                  <a:lnTo>
                    <a:pt x="113918" y="275393"/>
                  </a:lnTo>
                  <a:lnTo>
                    <a:pt x="134466" y="216657"/>
                  </a:lnTo>
                  <a:lnTo>
                    <a:pt x="151480" y="155965"/>
                  </a:lnTo>
                  <a:lnTo>
                    <a:pt x="156661" y="115391"/>
                  </a:lnTo>
                  <a:lnTo>
                    <a:pt x="159174" y="113821"/>
                  </a:lnTo>
                  <a:lnTo>
                    <a:pt x="162019" y="116284"/>
                  </a:lnTo>
                  <a:lnTo>
                    <a:pt x="187452" y="179395"/>
                  </a:lnTo>
                  <a:lnTo>
                    <a:pt x="206964" y="214490"/>
                  </a:lnTo>
                  <a:lnTo>
                    <a:pt x="238741" y="241526"/>
                  </a:lnTo>
                  <a:lnTo>
                    <a:pt x="294051" y="268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95768" y="2803640"/>
              <a:ext cx="213269" cy="196719"/>
            </a:xfrm>
            <a:custGeom>
              <a:avLst/>
              <a:gdLst/>
              <a:ahLst/>
              <a:cxnLst/>
              <a:rect l="0" t="0" r="0" b="0"/>
              <a:pathLst>
                <a:path w="213269" h="196719">
                  <a:moveTo>
                    <a:pt x="9890" y="49319"/>
                  </a:moveTo>
                  <a:lnTo>
                    <a:pt x="4300" y="66087"/>
                  </a:lnTo>
                  <a:lnTo>
                    <a:pt x="8345" y="124765"/>
                  </a:lnTo>
                  <a:lnTo>
                    <a:pt x="9584" y="185105"/>
                  </a:lnTo>
                  <a:lnTo>
                    <a:pt x="8516" y="192485"/>
                  </a:lnTo>
                  <a:lnTo>
                    <a:pt x="6634" y="193896"/>
                  </a:lnTo>
                  <a:lnTo>
                    <a:pt x="4210" y="191327"/>
                  </a:lnTo>
                  <a:lnTo>
                    <a:pt x="0" y="141055"/>
                  </a:lnTo>
                  <a:lnTo>
                    <a:pt x="2670" y="104186"/>
                  </a:lnTo>
                  <a:lnTo>
                    <a:pt x="18514" y="49612"/>
                  </a:lnTo>
                  <a:lnTo>
                    <a:pt x="29710" y="28392"/>
                  </a:lnTo>
                  <a:lnTo>
                    <a:pt x="45605" y="13502"/>
                  </a:lnTo>
                  <a:lnTo>
                    <a:pt x="65537" y="4155"/>
                  </a:lnTo>
                  <a:lnTo>
                    <a:pt x="89994" y="0"/>
                  </a:lnTo>
                  <a:lnTo>
                    <a:pt x="113342" y="7513"/>
                  </a:lnTo>
                  <a:lnTo>
                    <a:pt x="134247" y="22550"/>
                  </a:lnTo>
                  <a:lnTo>
                    <a:pt x="166732" y="63919"/>
                  </a:lnTo>
                  <a:lnTo>
                    <a:pt x="195679" y="116804"/>
                  </a:lnTo>
                  <a:lnTo>
                    <a:pt x="211297" y="152763"/>
                  </a:lnTo>
                  <a:lnTo>
                    <a:pt x="213268" y="171723"/>
                  </a:lnTo>
                  <a:lnTo>
                    <a:pt x="209931" y="19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44767" y="2526264"/>
              <a:ext cx="192560" cy="476920"/>
            </a:xfrm>
            <a:custGeom>
              <a:avLst/>
              <a:gdLst/>
              <a:ahLst/>
              <a:cxnLst/>
              <a:rect l="0" t="0" r="0" b="0"/>
              <a:pathLst>
                <a:path w="192560" h="476920">
                  <a:moveTo>
                    <a:pt x="150445" y="337224"/>
                  </a:moveTo>
                  <a:lnTo>
                    <a:pt x="115547" y="293261"/>
                  </a:lnTo>
                  <a:lnTo>
                    <a:pt x="93211" y="282590"/>
                  </a:lnTo>
                  <a:lnTo>
                    <a:pt x="68856" y="279017"/>
                  </a:lnTo>
                  <a:lnTo>
                    <a:pt x="46333" y="281328"/>
                  </a:lnTo>
                  <a:lnTo>
                    <a:pt x="36583" y="287092"/>
                  </a:lnTo>
                  <a:lnTo>
                    <a:pt x="19511" y="305974"/>
                  </a:lnTo>
                  <a:lnTo>
                    <a:pt x="2335" y="342912"/>
                  </a:lnTo>
                  <a:lnTo>
                    <a:pt x="0" y="369778"/>
                  </a:lnTo>
                  <a:lnTo>
                    <a:pt x="2444" y="425152"/>
                  </a:lnTo>
                  <a:lnTo>
                    <a:pt x="9018" y="446883"/>
                  </a:lnTo>
                  <a:lnTo>
                    <a:pt x="14046" y="455953"/>
                  </a:lnTo>
                  <a:lnTo>
                    <a:pt x="28992" y="469151"/>
                  </a:lnTo>
                  <a:lnTo>
                    <a:pt x="37891" y="474308"/>
                  </a:lnTo>
                  <a:lnTo>
                    <a:pt x="57137" y="476919"/>
                  </a:lnTo>
                  <a:lnTo>
                    <a:pt x="76219" y="473010"/>
                  </a:lnTo>
                  <a:lnTo>
                    <a:pt x="92499" y="463474"/>
                  </a:lnTo>
                  <a:lnTo>
                    <a:pt x="104414" y="448317"/>
                  </a:lnTo>
                  <a:lnTo>
                    <a:pt x="126533" y="397433"/>
                  </a:lnTo>
                  <a:lnTo>
                    <a:pt x="143490" y="350644"/>
                  </a:lnTo>
                  <a:lnTo>
                    <a:pt x="155273" y="294017"/>
                  </a:lnTo>
                  <a:lnTo>
                    <a:pt x="159284" y="238504"/>
                  </a:lnTo>
                  <a:lnTo>
                    <a:pt x="160473" y="180461"/>
                  </a:lnTo>
                  <a:lnTo>
                    <a:pt x="159655" y="130249"/>
                  </a:lnTo>
                  <a:lnTo>
                    <a:pt x="151354" y="74297"/>
                  </a:lnTo>
                  <a:lnTo>
                    <a:pt x="131301" y="15403"/>
                  </a:lnTo>
                  <a:lnTo>
                    <a:pt x="127154" y="3353"/>
                  </a:lnTo>
                  <a:lnTo>
                    <a:pt x="123219" y="0"/>
                  </a:lnTo>
                  <a:lnTo>
                    <a:pt x="119426" y="2443"/>
                  </a:lnTo>
                  <a:lnTo>
                    <a:pt x="115728" y="8752"/>
                  </a:lnTo>
                  <a:lnTo>
                    <a:pt x="109792" y="69309"/>
                  </a:lnTo>
                  <a:lnTo>
                    <a:pt x="109934" y="124871"/>
                  </a:lnTo>
                  <a:lnTo>
                    <a:pt x="119869" y="186223"/>
                  </a:lnTo>
                  <a:lnTo>
                    <a:pt x="129687" y="238281"/>
                  </a:lnTo>
                  <a:lnTo>
                    <a:pt x="140005" y="289580"/>
                  </a:lnTo>
                  <a:lnTo>
                    <a:pt x="153591" y="339875"/>
                  </a:lnTo>
                  <a:lnTo>
                    <a:pt x="186596" y="400873"/>
                  </a:lnTo>
                  <a:lnTo>
                    <a:pt x="192559" y="410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49267" y="2535501"/>
              <a:ext cx="495827" cy="520182"/>
            </a:xfrm>
            <a:custGeom>
              <a:avLst/>
              <a:gdLst/>
              <a:ahLst/>
              <a:cxnLst/>
              <a:rect l="0" t="0" r="0" b="0"/>
              <a:pathLst>
                <a:path w="495827" h="520182">
                  <a:moveTo>
                    <a:pt x="203997" y="12132"/>
                  </a:moveTo>
                  <a:lnTo>
                    <a:pt x="187229" y="953"/>
                  </a:lnTo>
                  <a:lnTo>
                    <a:pt x="179950" y="0"/>
                  </a:lnTo>
                  <a:lnTo>
                    <a:pt x="165624" y="5180"/>
                  </a:lnTo>
                  <a:lnTo>
                    <a:pt x="105169" y="40830"/>
                  </a:lnTo>
                  <a:lnTo>
                    <a:pt x="73558" y="71916"/>
                  </a:lnTo>
                  <a:lnTo>
                    <a:pt x="37851" y="130743"/>
                  </a:lnTo>
                  <a:lnTo>
                    <a:pt x="18288" y="181417"/>
                  </a:lnTo>
                  <a:lnTo>
                    <a:pt x="1197" y="239763"/>
                  </a:lnTo>
                  <a:lnTo>
                    <a:pt x="0" y="263040"/>
                  </a:lnTo>
                  <a:lnTo>
                    <a:pt x="3174" y="323346"/>
                  </a:lnTo>
                  <a:lnTo>
                    <a:pt x="9313" y="365606"/>
                  </a:lnTo>
                  <a:lnTo>
                    <a:pt x="33589" y="416938"/>
                  </a:lnTo>
                  <a:lnTo>
                    <a:pt x="37749" y="429401"/>
                  </a:lnTo>
                  <a:lnTo>
                    <a:pt x="92778" y="490514"/>
                  </a:lnTo>
                  <a:lnTo>
                    <a:pt x="121130" y="507684"/>
                  </a:lnTo>
                  <a:lnTo>
                    <a:pt x="162936" y="520181"/>
                  </a:lnTo>
                  <a:lnTo>
                    <a:pt x="212368" y="520114"/>
                  </a:lnTo>
                  <a:lnTo>
                    <a:pt x="264059" y="501506"/>
                  </a:lnTo>
                  <a:lnTo>
                    <a:pt x="316420" y="473766"/>
                  </a:lnTo>
                  <a:lnTo>
                    <a:pt x="378029" y="433983"/>
                  </a:lnTo>
                  <a:lnTo>
                    <a:pt x="424661" y="388101"/>
                  </a:lnTo>
                  <a:lnTo>
                    <a:pt x="460133" y="334603"/>
                  </a:lnTo>
                  <a:lnTo>
                    <a:pt x="480060" y="281594"/>
                  </a:lnTo>
                  <a:lnTo>
                    <a:pt x="492724" y="222604"/>
                  </a:lnTo>
                  <a:lnTo>
                    <a:pt x="495826" y="168730"/>
                  </a:lnTo>
                  <a:lnTo>
                    <a:pt x="486987" y="111132"/>
                  </a:lnTo>
                  <a:lnTo>
                    <a:pt x="474239" y="76560"/>
                  </a:lnTo>
                  <a:lnTo>
                    <a:pt x="459805" y="54805"/>
                  </a:lnTo>
                  <a:lnTo>
                    <a:pt x="437792" y="33437"/>
                  </a:lnTo>
                  <a:lnTo>
                    <a:pt x="393502" y="12855"/>
                  </a:lnTo>
                  <a:lnTo>
                    <a:pt x="348924" y="10526"/>
                  </a:lnTo>
                  <a:lnTo>
                    <a:pt x="326511" y="17657"/>
                  </a:lnTo>
                  <a:lnTo>
                    <a:pt x="317258" y="22834"/>
                  </a:lnTo>
                  <a:lnTo>
                    <a:pt x="303858" y="37945"/>
                  </a:lnTo>
                  <a:lnTo>
                    <a:pt x="277696" y="75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6420" y="2829864"/>
              <a:ext cx="49570" cy="210438"/>
            </a:xfrm>
            <a:custGeom>
              <a:avLst/>
              <a:gdLst/>
              <a:ahLst/>
              <a:cxnLst/>
              <a:rect l="0" t="0" r="0" b="0"/>
              <a:pathLst>
                <a:path w="49570" h="210438">
                  <a:moveTo>
                    <a:pt x="17984" y="75738"/>
                  </a:moveTo>
                  <a:lnTo>
                    <a:pt x="12395" y="92505"/>
                  </a:lnTo>
                  <a:lnTo>
                    <a:pt x="14508" y="125289"/>
                  </a:lnTo>
                  <a:lnTo>
                    <a:pt x="28979" y="186855"/>
                  </a:lnTo>
                  <a:lnTo>
                    <a:pt x="33399" y="209351"/>
                  </a:lnTo>
                  <a:lnTo>
                    <a:pt x="32940" y="210437"/>
                  </a:lnTo>
                  <a:lnTo>
                    <a:pt x="23798" y="181374"/>
                  </a:lnTo>
                  <a:lnTo>
                    <a:pt x="7296" y="120093"/>
                  </a:lnTo>
                  <a:lnTo>
                    <a:pt x="0" y="80691"/>
                  </a:lnTo>
                  <a:lnTo>
                    <a:pt x="957" y="38211"/>
                  </a:lnTo>
                  <a:lnTo>
                    <a:pt x="3123" y="26153"/>
                  </a:lnTo>
                  <a:lnTo>
                    <a:pt x="8077" y="16945"/>
                  </a:lnTo>
                  <a:lnTo>
                    <a:pt x="22939" y="3594"/>
                  </a:lnTo>
                  <a:lnTo>
                    <a:pt x="29476" y="736"/>
                  </a:lnTo>
                  <a:lnTo>
                    <a:pt x="35004" y="0"/>
                  </a:lnTo>
                  <a:lnTo>
                    <a:pt x="49569" y="2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71344" y="2594103"/>
              <a:ext cx="434771" cy="501664"/>
            </a:xfrm>
            <a:custGeom>
              <a:avLst/>
              <a:gdLst/>
              <a:ahLst/>
              <a:cxnLst/>
              <a:rect l="0" t="0" r="0" b="0"/>
              <a:pathLst>
                <a:path w="434771" h="501664">
                  <a:moveTo>
                    <a:pt x="171557" y="332556"/>
                  </a:moveTo>
                  <a:lnTo>
                    <a:pt x="161982" y="301273"/>
                  </a:lnTo>
                  <a:lnTo>
                    <a:pt x="151314" y="285117"/>
                  </a:lnTo>
                  <a:lnTo>
                    <a:pt x="132534" y="273257"/>
                  </a:lnTo>
                  <a:lnTo>
                    <a:pt x="120976" y="268457"/>
                  </a:lnTo>
                  <a:lnTo>
                    <a:pt x="95654" y="266243"/>
                  </a:lnTo>
                  <a:lnTo>
                    <a:pt x="82351" y="267290"/>
                  </a:lnTo>
                  <a:lnTo>
                    <a:pt x="58210" y="277812"/>
                  </a:lnTo>
                  <a:lnTo>
                    <a:pt x="38122" y="294187"/>
                  </a:lnTo>
                  <a:lnTo>
                    <a:pt x="20237" y="323137"/>
                  </a:lnTo>
                  <a:lnTo>
                    <a:pt x="0" y="374816"/>
                  </a:lnTo>
                  <a:lnTo>
                    <a:pt x="362" y="411888"/>
                  </a:lnTo>
                  <a:lnTo>
                    <a:pt x="12136" y="457931"/>
                  </a:lnTo>
                  <a:lnTo>
                    <a:pt x="23104" y="479525"/>
                  </a:lnTo>
                  <a:lnTo>
                    <a:pt x="42017" y="494581"/>
                  </a:lnTo>
                  <a:lnTo>
                    <a:pt x="53612" y="500234"/>
                  </a:lnTo>
                  <a:lnTo>
                    <a:pt x="63681" y="501663"/>
                  </a:lnTo>
                  <a:lnTo>
                    <a:pt x="81108" y="497012"/>
                  </a:lnTo>
                  <a:lnTo>
                    <a:pt x="93533" y="484026"/>
                  </a:lnTo>
                  <a:lnTo>
                    <a:pt x="130477" y="427415"/>
                  </a:lnTo>
                  <a:lnTo>
                    <a:pt x="160539" y="369014"/>
                  </a:lnTo>
                  <a:lnTo>
                    <a:pt x="181941" y="321521"/>
                  </a:lnTo>
                  <a:lnTo>
                    <a:pt x="193720" y="278518"/>
                  </a:lnTo>
                  <a:lnTo>
                    <a:pt x="198955" y="232110"/>
                  </a:lnTo>
                  <a:lnTo>
                    <a:pt x="204401" y="184188"/>
                  </a:lnTo>
                  <a:lnTo>
                    <a:pt x="207805" y="123648"/>
                  </a:lnTo>
                  <a:lnTo>
                    <a:pt x="201404" y="74125"/>
                  </a:lnTo>
                  <a:lnTo>
                    <a:pt x="192099" y="21237"/>
                  </a:lnTo>
                  <a:lnTo>
                    <a:pt x="188761" y="5687"/>
                  </a:lnTo>
                  <a:lnTo>
                    <a:pt x="184197" y="0"/>
                  </a:lnTo>
                  <a:lnTo>
                    <a:pt x="178814" y="887"/>
                  </a:lnTo>
                  <a:lnTo>
                    <a:pt x="172885" y="6159"/>
                  </a:lnTo>
                  <a:lnTo>
                    <a:pt x="166298" y="27613"/>
                  </a:lnTo>
                  <a:lnTo>
                    <a:pt x="162070" y="83457"/>
                  </a:lnTo>
                  <a:lnTo>
                    <a:pt x="166926" y="136696"/>
                  </a:lnTo>
                  <a:lnTo>
                    <a:pt x="179048" y="194692"/>
                  </a:lnTo>
                  <a:lnTo>
                    <a:pt x="188075" y="244264"/>
                  </a:lnTo>
                  <a:lnTo>
                    <a:pt x="192439" y="300546"/>
                  </a:lnTo>
                  <a:lnTo>
                    <a:pt x="200621" y="349067"/>
                  </a:lnTo>
                  <a:lnTo>
                    <a:pt x="209285" y="398799"/>
                  </a:lnTo>
                  <a:lnTo>
                    <a:pt x="214711" y="442520"/>
                  </a:lnTo>
                  <a:lnTo>
                    <a:pt x="224272" y="466827"/>
                  </a:lnTo>
                  <a:lnTo>
                    <a:pt x="228927" y="470033"/>
                  </a:lnTo>
                  <a:lnTo>
                    <a:pt x="233201" y="467491"/>
                  </a:lnTo>
                  <a:lnTo>
                    <a:pt x="273860" y="420180"/>
                  </a:lnTo>
                  <a:lnTo>
                    <a:pt x="328283" y="379970"/>
                  </a:lnTo>
                  <a:lnTo>
                    <a:pt x="384217" y="345745"/>
                  </a:lnTo>
                  <a:lnTo>
                    <a:pt x="394049" y="341348"/>
                  </a:lnTo>
                  <a:lnTo>
                    <a:pt x="408093" y="327105"/>
                  </a:lnTo>
                  <a:lnTo>
                    <a:pt x="426641" y="289365"/>
                  </a:lnTo>
                  <a:lnTo>
                    <a:pt x="428037" y="265786"/>
                  </a:lnTo>
                  <a:lnTo>
                    <a:pt x="426772" y="252948"/>
                  </a:lnTo>
                  <a:lnTo>
                    <a:pt x="422419" y="243219"/>
                  </a:lnTo>
                  <a:lnTo>
                    <a:pt x="408224" y="229289"/>
                  </a:lnTo>
                  <a:lnTo>
                    <a:pt x="374912" y="214871"/>
                  </a:lnTo>
                  <a:lnTo>
                    <a:pt x="364449" y="214325"/>
                  </a:lnTo>
                  <a:lnTo>
                    <a:pt x="346584" y="219957"/>
                  </a:lnTo>
                  <a:lnTo>
                    <a:pt x="333965" y="236498"/>
                  </a:lnTo>
                  <a:lnTo>
                    <a:pt x="312527" y="291440"/>
                  </a:lnTo>
                  <a:lnTo>
                    <a:pt x="301135" y="343975"/>
                  </a:lnTo>
                  <a:lnTo>
                    <a:pt x="301977" y="385462"/>
                  </a:lnTo>
                  <a:lnTo>
                    <a:pt x="307901" y="412222"/>
                  </a:lnTo>
                  <a:lnTo>
                    <a:pt x="318332" y="435813"/>
                  </a:lnTo>
                  <a:lnTo>
                    <a:pt x="333886" y="451757"/>
                  </a:lnTo>
                  <a:lnTo>
                    <a:pt x="378058" y="477114"/>
                  </a:lnTo>
                  <a:lnTo>
                    <a:pt x="388773" y="479231"/>
                  </a:lnTo>
                  <a:lnTo>
                    <a:pt x="398256" y="478303"/>
                  </a:lnTo>
                  <a:lnTo>
                    <a:pt x="419661" y="468937"/>
                  </a:lnTo>
                  <a:lnTo>
                    <a:pt x="434770" y="458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24073" y="2789788"/>
              <a:ext cx="103140" cy="326271"/>
            </a:xfrm>
            <a:custGeom>
              <a:avLst/>
              <a:gdLst/>
              <a:ahLst/>
              <a:cxnLst/>
              <a:rect l="0" t="0" r="0" b="0"/>
              <a:pathLst>
                <a:path w="103140" h="326271">
                  <a:moveTo>
                    <a:pt x="8382" y="147399"/>
                  </a:moveTo>
                  <a:lnTo>
                    <a:pt x="2793" y="209492"/>
                  </a:lnTo>
                  <a:lnTo>
                    <a:pt x="0" y="260877"/>
                  </a:lnTo>
                  <a:lnTo>
                    <a:pt x="9499" y="312967"/>
                  </a:lnTo>
                  <a:lnTo>
                    <a:pt x="12637" y="324458"/>
                  </a:lnTo>
                  <a:lnTo>
                    <a:pt x="14728" y="326270"/>
                  </a:lnTo>
                  <a:lnTo>
                    <a:pt x="17052" y="312685"/>
                  </a:lnTo>
                  <a:lnTo>
                    <a:pt x="10333" y="256556"/>
                  </a:lnTo>
                  <a:lnTo>
                    <a:pt x="8768" y="197297"/>
                  </a:lnTo>
                  <a:lnTo>
                    <a:pt x="8458" y="139361"/>
                  </a:lnTo>
                  <a:lnTo>
                    <a:pt x="11517" y="79044"/>
                  </a:lnTo>
                  <a:lnTo>
                    <a:pt x="17964" y="56188"/>
                  </a:lnTo>
                  <a:lnTo>
                    <a:pt x="28629" y="38231"/>
                  </a:lnTo>
                  <a:lnTo>
                    <a:pt x="47407" y="25570"/>
                  </a:lnTo>
                  <a:lnTo>
                    <a:pt x="103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4611" y="2905602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554" y="272661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90774" y="2861139"/>
              <a:ext cx="178636" cy="213212"/>
            </a:xfrm>
            <a:custGeom>
              <a:avLst/>
              <a:gdLst/>
              <a:ahLst/>
              <a:cxnLst/>
              <a:rect l="0" t="0" r="0" b="0"/>
              <a:pathLst>
                <a:path w="178636" h="213212">
                  <a:moveTo>
                    <a:pt x="10179" y="118162"/>
                  </a:moveTo>
                  <a:lnTo>
                    <a:pt x="13299" y="160854"/>
                  </a:lnTo>
                  <a:lnTo>
                    <a:pt x="16245" y="182760"/>
                  </a:lnTo>
                  <a:lnTo>
                    <a:pt x="13655" y="208093"/>
                  </a:lnTo>
                  <a:lnTo>
                    <a:pt x="11326" y="213211"/>
                  </a:lnTo>
                  <a:lnTo>
                    <a:pt x="8604" y="213114"/>
                  </a:lnTo>
                  <a:lnTo>
                    <a:pt x="5620" y="209539"/>
                  </a:lnTo>
                  <a:lnTo>
                    <a:pt x="1419" y="182151"/>
                  </a:lnTo>
                  <a:lnTo>
                    <a:pt x="0" y="123740"/>
                  </a:lnTo>
                  <a:lnTo>
                    <a:pt x="2839" y="69048"/>
                  </a:lnTo>
                  <a:lnTo>
                    <a:pt x="14318" y="24103"/>
                  </a:lnTo>
                  <a:lnTo>
                    <a:pt x="19958" y="15682"/>
                  </a:lnTo>
                  <a:lnTo>
                    <a:pt x="35582" y="3205"/>
                  </a:lnTo>
                  <a:lnTo>
                    <a:pt x="54225" y="0"/>
                  </a:lnTo>
                  <a:lnTo>
                    <a:pt x="64109" y="783"/>
                  </a:lnTo>
                  <a:lnTo>
                    <a:pt x="81331" y="7892"/>
                  </a:lnTo>
                  <a:lnTo>
                    <a:pt x="117041" y="37109"/>
                  </a:lnTo>
                  <a:lnTo>
                    <a:pt x="136339" y="66460"/>
                  </a:lnTo>
                  <a:lnTo>
                    <a:pt x="160211" y="126619"/>
                  </a:lnTo>
                  <a:lnTo>
                    <a:pt x="170447" y="149997"/>
                  </a:lnTo>
                  <a:lnTo>
                    <a:pt x="178635" y="202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7295" y="2885227"/>
              <a:ext cx="333792" cy="515215"/>
            </a:xfrm>
            <a:custGeom>
              <a:avLst/>
              <a:gdLst/>
              <a:ahLst/>
              <a:cxnLst/>
              <a:rect l="0" t="0" r="0" b="0"/>
              <a:pathLst>
                <a:path w="333792" h="515215">
                  <a:moveTo>
                    <a:pt x="189513" y="157245"/>
                  </a:moveTo>
                  <a:lnTo>
                    <a:pt x="218822" y="122347"/>
                  </a:lnTo>
                  <a:lnTo>
                    <a:pt x="233422" y="93093"/>
                  </a:lnTo>
                  <a:lnTo>
                    <a:pt x="239568" y="56609"/>
                  </a:lnTo>
                  <a:lnTo>
                    <a:pt x="234766" y="36089"/>
                  </a:lnTo>
                  <a:lnTo>
                    <a:pt x="212620" y="3851"/>
                  </a:lnTo>
                  <a:lnTo>
                    <a:pt x="202578" y="0"/>
                  </a:lnTo>
                  <a:lnTo>
                    <a:pt x="162839" y="170"/>
                  </a:lnTo>
                  <a:lnTo>
                    <a:pt x="139053" y="4766"/>
                  </a:lnTo>
                  <a:lnTo>
                    <a:pt x="119904" y="16947"/>
                  </a:lnTo>
                  <a:lnTo>
                    <a:pt x="104763" y="35229"/>
                  </a:lnTo>
                  <a:lnTo>
                    <a:pt x="94135" y="58952"/>
                  </a:lnTo>
                  <a:lnTo>
                    <a:pt x="91751" y="85093"/>
                  </a:lnTo>
                  <a:lnTo>
                    <a:pt x="99752" y="134414"/>
                  </a:lnTo>
                  <a:lnTo>
                    <a:pt x="114824" y="167248"/>
                  </a:lnTo>
                  <a:lnTo>
                    <a:pt x="133702" y="185477"/>
                  </a:lnTo>
                  <a:lnTo>
                    <a:pt x="145287" y="193614"/>
                  </a:lnTo>
                  <a:lnTo>
                    <a:pt x="167517" y="199535"/>
                  </a:lnTo>
                  <a:lnTo>
                    <a:pt x="189096" y="197098"/>
                  </a:lnTo>
                  <a:lnTo>
                    <a:pt x="219805" y="182571"/>
                  </a:lnTo>
                  <a:lnTo>
                    <a:pt x="244242" y="162280"/>
                  </a:lnTo>
                  <a:lnTo>
                    <a:pt x="259071" y="144275"/>
                  </a:lnTo>
                  <a:lnTo>
                    <a:pt x="265131" y="143919"/>
                  </a:lnTo>
                  <a:lnTo>
                    <a:pt x="270341" y="149531"/>
                  </a:lnTo>
                  <a:lnTo>
                    <a:pt x="287108" y="200565"/>
                  </a:lnTo>
                  <a:lnTo>
                    <a:pt x="305238" y="261302"/>
                  </a:lnTo>
                  <a:lnTo>
                    <a:pt x="322863" y="324586"/>
                  </a:lnTo>
                  <a:lnTo>
                    <a:pt x="333791" y="386919"/>
                  </a:lnTo>
                  <a:lnTo>
                    <a:pt x="333185" y="417250"/>
                  </a:lnTo>
                  <a:lnTo>
                    <a:pt x="313732" y="478142"/>
                  </a:lnTo>
                  <a:lnTo>
                    <a:pt x="307421" y="490499"/>
                  </a:lnTo>
                  <a:lnTo>
                    <a:pt x="297364" y="498737"/>
                  </a:lnTo>
                  <a:lnTo>
                    <a:pt x="270592" y="507891"/>
                  </a:lnTo>
                  <a:lnTo>
                    <a:pt x="217047" y="513044"/>
                  </a:lnTo>
                  <a:lnTo>
                    <a:pt x="161287" y="508720"/>
                  </a:lnTo>
                  <a:lnTo>
                    <a:pt x="127338" y="510430"/>
                  </a:lnTo>
                  <a:lnTo>
                    <a:pt x="93882" y="501188"/>
                  </a:lnTo>
                  <a:lnTo>
                    <a:pt x="41248" y="506768"/>
                  </a:lnTo>
                  <a:lnTo>
                    <a:pt x="0" y="515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53347" y="2768731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0" y="136871"/>
                  </a:moveTo>
                  <a:lnTo>
                    <a:pt x="9575" y="105589"/>
                  </a:lnTo>
                  <a:lnTo>
                    <a:pt x="39403" y="67183"/>
                  </a:lnTo>
                  <a:lnTo>
                    <a:pt x="65487" y="51362"/>
                  </a:lnTo>
                  <a:lnTo>
                    <a:pt x="104573" y="3319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67239" y="2505519"/>
              <a:ext cx="286565" cy="621182"/>
            </a:xfrm>
            <a:custGeom>
              <a:avLst/>
              <a:gdLst/>
              <a:ahLst/>
              <a:cxnLst/>
              <a:rect l="0" t="0" r="0" b="0"/>
              <a:pathLst>
                <a:path w="286565" h="621182">
                  <a:moveTo>
                    <a:pt x="97051" y="621181"/>
                  </a:moveTo>
                  <a:lnTo>
                    <a:pt x="104287" y="592455"/>
                  </a:lnTo>
                  <a:lnTo>
                    <a:pt x="103810" y="529069"/>
                  </a:lnTo>
                  <a:lnTo>
                    <a:pt x="99054" y="481975"/>
                  </a:lnTo>
                  <a:lnTo>
                    <a:pt x="91858" y="419248"/>
                  </a:lnTo>
                  <a:lnTo>
                    <a:pt x="85237" y="360628"/>
                  </a:lnTo>
                  <a:lnTo>
                    <a:pt x="66945" y="300176"/>
                  </a:lnTo>
                  <a:lnTo>
                    <a:pt x="46943" y="240524"/>
                  </a:lnTo>
                  <a:lnTo>
                    <a:pt x="22466" y="180395"/>
                  </a:lnTo>
                  <a:lnTo>
                    <a:pt x="690" y="123111"/>
                  </a:lnTo>
                  <a:lnTo>
                    <a:pt x="0" y="80801"/>
                  </a:lnTo>
                  <a:lnTo>
                    <a:pt x="10633" y="58918"/>
                  </a:lnTo>
                  <a:lnTo>
                    <a:pt x="27058" y="42563"/>
                  </a:lnTo>
                  <a:lnTo>
                    <a:pt x="76482" y="18531"/>
                  </a:lnTo>
                  <a:lnTo>
                    <a:pt x="135016" y="12109"/>
                  </a:lnTo>
                  <a:lnTo>
                    <a:pt x="196664" y="13960"/>
                  </a:lnTo>
                  <a:lnTo>
                    <a:pt x="209083" y="16326"/>
                  </a:lnTo>
                  <a:lnTo>
                    <a:pt x="272317" y="3767"/>
                  </a:lnTo>
                  <a:lnTo>
                    <a:pt x="286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64290" y="2810845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59834" y="16811"/>
                  </a:lnTo>
                  <a:lnTo>
                    <a:pt x="113417" y="39542"/>
                  </a:lnTo>
                  <a:lnTo>
                    <a:pt x="52543" y="581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4860" y="2810845"/>
              <a:ext cx="168457" cy="298366"/>
            </a:xfrm>
            <a:custGeom>
              <a:avLst/>
              <a:gdLst/>
              <a:ahLst/>
              <a:cxnLst/>
              <a:rect l="0" t="0" r="0" b="0"/>
              <a:pathLst>
                <a:path w="168457" h="298366">
                  <a:moveTo>
                    <a:pt x="0" y="168456"/>
                  </a:moveTo>
                  <a:lnTo>
                    <a:pt x="16768" y="179635"/>
                  </a:lnTo>
                  <a:lnTo>
                    <a:pt x="28120" y="194481"/>
                  </a:lnTo>
                  <a:lnTo>
                    <a:pt x="52338" y="253120"/>
                  </a:lnTo>
                  <a:lnTo>
                    <a:pt x="67811" y="298365"/>
                  </a:lnTo>
                  <a:lnTo>
                    <a:pt x="65065" y="284157"/>
                  </a:lnTo>
                  <a:lnTo>
                    <a:pt x="60425" y="231258"/>
                  </a:lnTo>
                  <a:lnTo>
                    <a:pt x="48591" y="180991"/>
                  </a:lnTo>
                  <a:lnTo>
                    <a:pt x="42224" y="122796"/>
                  </a:lnTo>
                  <a:lnTo>
                    <a:pt x="36427" y="86297"/>
                  </a:lnTo>
                  <a:lnTo>
                    <a:pt x="38807" y="64090"/>
                  </a:lnTo>
                  <a:lnTo>
                    <a:pt x="43419" y="55595"/>
                  </a:lnTo>
                  <a:lnTo>
                    <a:pt x="57902" y="43037"/>
                  </a:lnTo>
                  <a:lnTo>
                    <a:pt x="117431" y="1330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02360" y="2913305"/>
              <a:ext cx="214698" cy="238529"/>
            </a:xfrm>
            <a:custGeom>
              <a:avLst/>
              <a:gdLst/>
              <a:ahLst/>
              <a:cxnLst/>
              <a:rect l="0" t="0" r="0" b="0"/>
              <a:pathLst>
                <a:path w="214698" h="238529">
                  <a:moveTo>
                    <a:pt x="162054" y="44939"/>
                  </a:moveTo>
                  <a:lnTo>
                    <a:pt x="150876" y="28172"/>
                  </a:lnTo>
                  <a:lnTo>
                    <a:pt x="136029" y="16820"/>
                  </a:lnTo>
                  <a:lnTo>
                    <a:pt x="92313" y="0"/>
                  </a:lnTo>
                  <a:lnTo>
                    <a:pt x="69056" y="1960"/>
                  </a:lnTo>
                  <a:lnTo>
                    <a:pt x="57942" y="5758"/>
                  </a:lnTo>
                  <a:lnTo>
                    <a:pt x="39353" y="19336"/>
                  </a:lnTo>
                  <a:lnTo>
                    <a:pt x="24462" y="38240"/>
                  </a:lnTo>
                  <a:lnTo>
                    <a:pt x="5370" y="91622"/>
                  </a:lnTo>
                  <a:lnTo>
                    <a:pt x="0" y="123009"/>
                  </a:lnTo>
                  <a:lnTo>
                    <a:pt x="4724" y="165817"/>
                  </a:lnTo>
                  <a:lnTo>
                    <a:pt x="33205" y="223204"/>
                  </a:lnTo>
                  <a:lnTo>
                    <a:pt x="42230" y="230463"/>
                  </a:lnTo>
                  <a:lnTo>
                    <a:pt x="64735" y="238528"/>
                  </a:lnTo>
                  <a:lnTo>
                    <a:pt x="87216" y="235874"/>
                  </a:lnTo>
                  <a:lnTo>
                    <a:pt x="107735" y="226895"/>
                  </a:lnTo>
                  <a:lnTo>
                    <a:pt x="124655" y="215106"/>
                  </a:lnTo>
                  <a:lnTo>
                    <a:pt x="136853" y="198948"/>
                  </a:lnTo>
                  <a:lnTo>
                    <a:pt x="154217" y="159978"/>
                  </a:lnTo>
                  <a:lnTo>
                    <a:pt x="159732" y="123348"/>
                  </a:lnTo>
                  <a:lnTo>
                    <a:pt x="155530" y="84474"/>
                  </a:lnTo>
                  <a:lnTo>
                    <a:pt x="156535" y="85334"/>
                  </a:lnTo>
                  <a:lnTo>
                    <a:pt x="173023" y="139198"/>
                  </a:lnTo>
                  <a:lnTo>
                    <a:pt x="180967" y="159362"/>
                  </a:lnTo>
                  <a:lnTo>
                    <a:pt x="210938" y="215202"/>
                  </a:lnTo>
                  <a:lnTo>
                    <a:pt x="214697" y="223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7585" y="31372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61936" y="2905602"/>
              <a:ext cx="155163" cy="247421"/>
            </a:xfrm>
            <a:custGeom>
              <a:avLst/>
              <a:gdLst/>
              <a:ahLst/>
              <a:cxnLst/>
              <a:rect l="0" t="0" r="0" b="0"/>
              <a:pathLst>
                <a:path w="155163" h="247421">
                  <a:moveTo>
                    <a:pt x="155162" y="0"/>
                  </a:moveTo>
                  <a:lnTo>
                    <a:pt x="143984" y="11178"/>
                  </a:lnTo>
                  <a:lnTo>
                    <a:pt x="84381" y="34328"/>
                  </a:lnTo>
                  <a:lnTo>
                    <a:pt x="45514" y="60203"/>
                  </a:lnTo>
                  <a:lnTo>
                    <a:pt x="22588" y="80879"/>
                  </a:lnTo>
                  <a:lnTo>
                    <a:pt x="6566" y="113001"/>
                  </a:lnTo>
                  <a:lnTo>
                    <a:pt x="0" y="152155"/>
                  </a:lnTo>
                  <a:lnTo>
                    <a:pt x="3643" y="187802"/>
                  </a:lnTo>
                  <a:lnTo>
                    <a:pt x="12172" y="206690"/>
                  </a:lnTo>
                  <a:lnTo>
                    <a:pt x="24930" y="222883"/>
                  </a:lnTo>
                  <a:lnTo>
                    <a:pt x="42299" y="237879"/>
                  </a:lnTo>
                  <a:lnTo>
                    <a:pt x="67956" y="246104"/>
                  </a:lnTo>
                  <a:lnTo>
                    <a:pt x="96517" y="247420"/>
                  </a:lnTo>
                  <a:lnTo>
                    <a:pt x="129986" y="236176"/>
                  </a:lnTo>
                  <a:lnTo>
                    <a:pt x="15516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6611" y="2642389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10529" y="51603"/>
                  </a:lnTo>
                  <a:lnTo>
                    <a:pt x="10529" y="112646"/>
                  </a:lnTo>
                  <a:lnTo>
                    <a:pt x="10529" y="161928"/>
                  </a:lnTo>
                  <a:lnTo>
                    <a:pt x="10529" y="220502"/>
                  </a:lnTo>
                  <a:lnTo>
                    <a:pt x="7409" y="275514"/>
                  </a:lnTo>
                  <a:lnTo>
                    <a:pt x="3293" y="323662"/>
                  </a:lnTo>
                  <a:lnTo>
                    <a:pt x="1463" y="372357"/>
                  </a:lnTo>
                  <a:lnTo>
                    <a:pt x="6023" y="434632"/>
                  </a:lnTo>
                  <a:lnTo>
                    <a:pt x="2403" y="49126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01326" y="2874016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46792" y="8333"/>
                  </a:lnTo>
                  <a:lnTo>
                    <a:pt x="189779" y="15684"/>
                  </a:lnTo>
                  <a:lnTo>
                    <a:pt x="165845" y="24908"/>
                  </a:lnTo>
                  <a:lnTo>
                    <a:pt x="142729" y="35637"/>
                  </a:lnTo>
                  <a:lnTo>
                    <a:pt x="92593" y="47084"/>
                  </a:lnTo>
                  <a:lnTo>
                    <a:pt x="35664" y="546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20474" y="3053001"/>
              <a:ext cx="17765" cy="168457"/>
            </a:xfrm>
            <a:custGeom>
              <a:avLst/>
              <a:gdLst/>
              <a:ahLst/>
              <a:cxnLst/>
              <a:rect l="0" t="0" r="0" b="0"/>
              <a:pathLst>
                <a:path w="17765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3581" y="143613"/>
                  </a:lnTo>
                  <a:lnTo>
                    <a:pt x="1776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38238" y="291613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47530" y="3000358"/>
              <a:ext cx="188770" cy="237792"/>
            </a:xfrm>
            <a:custGeom>
              <a:avLst/>
              <a:gdLst/>
              <a:ahLst/>
              <a:cxnLst/>
              <a:rect l="0" t="0" r="0" b="0"/>
              <a:pathLst>
                <a:path w="188770" h="237792">
                  <a:moveTo>
                    <a:pt x="90750" y="0"/>
                  </a:moveTo>
                  <a:lnTo>
                    <a:pt x="72769" y="15641"/>
                  </a:lnTo>
                  <a:lnTo>
                    <a:pt x="32187" y="40433"/>
                  </a:lnTo>
                  <a:lnTo>
                    <a:pt x="10356" y="60203"/>
                  </a:lnTo>
                  <a:lnTo>
                    <a:pt x="2377" y="83299"/>
                  </a:lnTo>
                  <a:lnTo>
                    <a:pt x="0" y="110721"/>
                  </a:lnTo>
                  <a:lnTo>
                    <a:pt x="11021" y="167785"/>
                  </a:lnTo>
                  <a:lnTo>
                    <a:pt x="26442" y="199843"/>
                  </a:lnTo>
                  <a:lnTo>
                    <a:pt x="51418" y="225979"/>
                  </a:lnTo>
                  <a:lnTo>
                    <a:pt x="74049" y="234966"/>
                  </a:lnTo>
                  <a:lnTo>
                    <a:pt x="98535" y="237791"/>
                  </a:lnTo>
                  <a:lnTo>
                    <a:pt x="121116" y="235146"/>
                  </a:lnTo>
                  <a:lnTo>
                    <a:pt x="139731" y="226952"/>
                  </a:lnTo>
                  <a:lnTo>
                    <a:pt x="147970" y="221492"/>
                  </a:lnTo>
                  <a:lnTo>
                    <a:pt x="160244" y="206065"/>
                  </a:lnTo>
                  <a:lnTo>
                    <a:pt x="185136" y="147004"/>
                  </a:lnTo>
                  <a:lnTo>
                    <a:pt x="188769" y="136607"/>
                  </a:lnTo>
                  <a:lnTo>
                    <a:pt x="188293" y="94029"/>
                  </a:lnTo>
                  <a:lnTo>
                    <a:pt x="169564" y="49957"/>
                  </a:lnTo>
                  <a:lnTo>
                    <a:pt x="159670" y="40324"/>
                  </a:lnTo>
                  <a:lnTo>
                    <a:pt x="11180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96207" y="2958336"/>
              <a:ext cx="210571" cy="294707"/>
            </a:xfrm>
            <a:custGeom>
              <a:avLst/>
              <a:gdLst/>
              <a:ahLst/>
              <a:cxnLst/>
              <a:rect l="0" t="0" r="0" b="0"/>
              <a:pathLst>
                <a:path w="210571" h="294707">
                  <a:moveTo>
                    <a:pt x="0" y="126250"/>
                  </a:moveTo>
                  <a:lnTo>
                    <a:pt x="8333" y="175181"/>
                  </a:lnTo>
                  <a:lnTo>
                    <a:pt x="16117" y="223027"/>
                  </a:lnTo>
                  <a:lnTo>
                    <a:pt x="34119" y="286006"/>
                  </a:lnTo>
                  <a:lnTo>
                    <a:pt x="36784" y="290076"/>
                  </a:lnTo>
                  <a:lnTo>
                    <a:pt x="38561" y="286940"/>
                  </a:lnTo>
                  <a:lnTo>
                    <a:pt x="39365" y="267858"/>
                  </a:lnTo>
                  <a:lnTo>
                    <a:pt x="33241" y="221890"/>
                  </a:lnTo>
                  <a:lnTo>
                    <a:pt x="24018" y="159787"/>
                  </a:lnTo>
                  <a:lnTo>
                    <a:pt x="16215" y="104472"/>
                  </a:lnTo>
                  <a:lnTo>
                    <a:pt x="22873" y="46386"/>
                  </a:lnTo>
                  <a:lnTo>
                    <a:pt x="25777" y="34403"/>
                  </a:lnTo>
                  <a:lnTo>
                    <a:pt x="41482" y="14849"/>
                  </a:lnTo>
                  <a:lnTo>
                    <a:pt x="52221" y="6359"/>
                  </a:lnTo>
                  <a:lnTo>
                    <a:pt x="62890" y="1869"/>
                  </a:lnTo>
                  <a:lnTo>
                    <a:pt x="84103" y="0"/>
                  </a:lnTo>
                  <a:lnTo>
                    <a:pt x="105229" y="9308"/>
                  </a:lnTo>
                  <a:lnTo>
                    <a:pt x="115776" y="16703"/>
                  </a:lnTo>
                  <a:lnTo>
                    <a:pt x="156999" y="77451"/>
                  </a:lnTo>
                  <a:lnTo>
                    <a:pt x="178710" y="112571"/>
                  </a:lnTo>
                  <a:lnTo>
                    <a:pt x="190561" y="142397"/>
                  </a:lnTo>
                  <a:lnTo>
                    <a:pt x="201288" y="199673"/>
                  </a:lnTo>
                  <a:lnTo>
                    <a:pt x="208737" y="256047"/>
                  </a:lnTo>
                  <a:lnTo>
                    <a:pt x="210570" y="294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38587" y="2992156"/>
              <a:ext cx="228541" cy="317397"/>
            </a:xfrm>
            <a:custGeom>
              <a:avLst/>
              <a:gdLst/>
              <a:ahLst/>
              <a:cxnLst/>
              <a:rect l="0" t="0" r="0" b="0"/>
              <a:pathLst>
                <a:path w="228541" h="317397">
                  <a:moveTo>
                    <a:pt x="162988" y="39788"/>
                  </a:moveTo>
                  <a:lnTo>
                    <a:pt x="157398" y="17431"/>
                  </a:lnTo>
                  <a:lnTo>
                    <a:pt x="151072" y="10845"/>
                  </a:lnTo>
                  <a:lnTo>
                    <a:pt x="131566" y="3528"/>
                  </a:lnTo>
                  <a:lnTo>
                    <a:pt x="73680" y="0"/>
                  </a:lnTo>
                  <a:lnTo>
                    <a:pt x="32541" y="7591"/>
                  </a:lnTo>
                  <a:lnTo>
                    <a:pt x="12985" y="18069"/>
                  </a:lnTo>
                  <a:lnTo>
                    <a:pt x="6834" y="27648"/>
                  </a:lnTo>
                  <a:lnTo>
                    <a:pt x="0" y="53889"/>
                  </a:lnTo>
                  <a:lnTo>
                    <a:pt x="1741" y="90369"/>
                  </a:lnTo>
                  <a:lnTo>
                    <a:pt x="9825" y="109452"/>
                  </a:lnTo>
                  <a:lnTo>
                    <a:pt x="34077" y="140766"/>
                  </a:lnTo>
                  <a:lnTo>
                    <a:pt x="65651" y="156795"/>
                  </a:lnTo>
                  <a:lnTo>
                    <a:pt x="88141" y="158861"/>
                  </a:lnTo>
                  <a:lnTo>
                    <a:pt x="123653" y="159687"/>
                  </a:lnTo>
                  <a:lnTo>
                    <a:pt x="183025" y="173687"/>
                  </a:lnTo>
                  <a:lnTo>
                    <a:pt x="204648" y="180407"/>
                  </a:lnTo>
                  <a:lnTo>
                    <a:pt x="212989" y="187346"/>
                  </a:lnTo>
                  <a:lnTo>
                    <a:pt x="225375" y="207534"/>
                  </a:lnTo>
                  <a:lnTo>
                    <a:pt x="228540" y="228985"/>
                  </a:lnTo>
                  <a:lnTo>
                    <a:pt x="224877" y="249048"/>
                  </a:lnTo>
                  <a:lnTo>
                    <a:pt x="196989" y="293917"/>
                  </a:lnTo>
                  <a:lnTo>
                    <a:pt x="187995" y="300454"/>
                  </a:lnTo>
                  <a:lnTo>
                    <a:pt x="132154" y="317396"/>
                  </a:lnTo>
                  <a:lnTo>
                    <a:pt x="94450" y="316494"/>
                  </a:lnTo>
                  <a:lnTo>
                    <a:pt x="36646" y="303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05575" y="3435811"/>
              <a:ext cx="5874902" cy="438413"/>
            </a:xfrm>
            <a:custGeom>
              <a:avLst/>
              <a:gdLst/>
              <a:ahLst/>
              <a:cxnLst/>
              <a:rect l="0" t="0" r="0" b="0"/>
              <a:pathLst>
                <a:path w="5874902" h="438413">
                  <a:moveTo>
                    <a:pt x="5874901" y="227842"/>
                  </a:moveTo>
                  <a:lnTo>
                    <a:pt x="5869312" y="211075"/>
                  </a:lnTo>
                  <a:lnTo>
                    <a:pt x="5862986" y="208475"/>
                  </a:lnTo>
                  <a:lnTo>
                    <a:pt x="5830557" y="211315"/>
                  </a:lnTo>
                  <a:lnTo>
                    <a:pt x="5767789" y="199925"/>
                  </a:lnTo>
                  <a:lnTo>
                    <a:pt x="5704655" y="191392"/>
                  </a:lnTo>
                  <a:lnTo>
                    <a:pt x="5650153" y="192996"/>
                  </a:lnTo>
                  <a:lnTo>
                    <a:pt x="5595140" y="189702"/>
                  </a:lnTo>
                  <a:lnTo>
                    <a:pt x="5536206" y="186906"/>
                  </a:lnTo>
                  <a:lnTo>
                    <a:pt x="5474290" y="180488"/>
                  </a:lnTo>
                  <a:lnTo>
                    <a:pt x="5411491" y="176766"/>
                  </a:lnTo>
                  <a:lnTo>
                    <a:pt x="5366345" y="172777"/>
                  </a:lnTo>
                  <a:lnTo>
                    <a:pt x="5318983" y="168274"/>
                  </a:lnTo>
                  <a:lnTo>
                    <a:pt x="5270638" y="166273"/>
                  </a:lnTo>
                  <a:lnTo>
                    <a:pt x="5221855" y="162263"/>
                  </a:lnTo>
                  <a:lnTo>
                    <a:pt x="5172877" y="156582"/>
                  </a:lnTo>
                  <a:lnTo>
                    <a:pt x="5123814" y="150158"/>
                  </a:lnTo>
                  <a:lnTo>
                    <a:pt x="5071591" y="146523"/>
                  </a:lnTo>
                  <a:lnTo>
                    <a:pt x="5017186" y="143737"/>
                  </a:lnTo>
                  <a:lnTo>
                    <a:pt x="4961811" y="138600"/>
                  </a:lnTo>
                  <a:lnTo>
                    <a:pt x="4902884" y="135537"/>
                  </a:lnTo>
                  <a:lnTo>
                    <a:pt x="4841599" y="131835"/>
                  </a:lnTo>
                  <a:lnTo>
                    <a:pt x="4779267" y="122391"/>
                  </a:lnTo>
                  <a:lnTo>
                    <a:pt x="4716469" y="116634"/>
                  </a:lnTo>
                  <a:lnTo>
                    <a:pt x="4684983" y="115099"/>
                  </a:lnTo>
                  <a:lnTo>
                    <a:pt x="4652294" y="112906"/>
                  </a:lnTo>
                  <a:lnTo>
                    <a:pt x="4618803" y="110274"/>
                  </a:lnTo>
                  <a:lnTo>
                    <a:pt x="4584777" y="107349"/>
                  </a:lnTo>
                  <a:lnTo>
                    <a:pt x="4551564" y="105400"/>
                  </a:lnTo>
                  <a:lnTo>
                    <a:pt x="4518894" y="104100"/>
                  </a:lnTo>
                  <a:lnTo>
                    <a:pt x="4486585" y="103233"/>
                  </a:lnTo>
                  <a:lnTo>
                    <a:pt x="4453348" y="101486"/>
                  </a:lnTo>
                  <a:lnTo>
                    <a:pt x="4419492" y="99151"/>
                  </a:lnTo>
                  <a:lnTo>
                    <a:pt x="4385223" y="96425"/>
                  </a:lnTo>
                  <a:lnTo>
                    <a:pt x="4349508" y="93437"/>
                  </a:lnTo>
                  <a:lnTo>
                    <a:pt x="4312831" y="90276"/>
                  </a:lnTo>
                  <a:lnTo>
                    <a:pt x="4275510" y="86999"/>
                  </a:lnTo>
                  <a:lnTo>
                    <a:pt x="4237762" y="84814"/>
                  </a:lnTo>
                  <a:lnTo>
                    <a:pt x="4199729" y="83357"/>
                  </a:lnTo>
                  <a:lnTo>
                    <a:pt x="4161505" y="82386"/>
                  </a:lnTo>
                  <a:lnTo>
                    <a:pt x="4124324" y="79399"/>
                  </a:lnTo>
                  <a:lnTo>
                    <a:pt x="4087838" y="75068"/>
                  </a:lnTo>
                  <a:lnTo>
                    <a:pt x="4051816" y="69841"/>
                  </a:lnTo>
                  <a:lnTo>
                    <a:pt x="4013763" y="66356"/>
                  </a:lnTo>
                  <a:lnTo>
                    <a:pt x="3974357" y="64033"/>
                  </a:lnTo>
                  <a:lnTo>
                    <a:pt x="3934048" y="62484"/>
                  </a:lnTo>
                  <a:lnTo>
                    <a:pt x="3894307" y="59112"/>
                  </a:lnTo>
                  <a:lnTo>
                    <a:pt x="3854945" y="54524"/>
                  </a:lnTo>
                  <a:lnTo>
                    <a:pt x="3815836" y="49126"/>
                  </a:lnTo>
                  <a:lnTo>
                    <a:pt x="3774555" y="45527"/>
                  </a:lnTo>
                  <a:lnTo>
                    <a:pt x="3731827" y="43128"/>
                  </a:lnTo>
                  <a:lnTo>
                    <a:pt x="3688133" y="41529"/>
                  </a:lnTo>
                  <a:lnTo>
                    <a:pt x="3644966" y="38123"/>
                  </a:lnTo>
                  <a:lnTo>
                    <a:pt x="3602150" y="33512"/>
                  </a:lnTo>
                  <a:lnTo>
                    <a:pt x="3559568" y="28099"/>
                  </a:lnTo>
                  <a:lnTo>
                    <a:pt x="3515972" y="24490"/>
                  </a:lnTo>
                  <a:lnTo>
                    <a:pt x="3471701" y="22084"/>
                  </a:lnTo>
                  <a:lnTo>
                    <a:pt x="3426978" y="20480"/>
                  </a:lnTo>
                  <a:lnTo>
                    <a:pt x="3381956" y="18241"/>
                  </a:lnTo>
                  <a:lnTo>
                    <a:pt x="3336732" y="15579"/>
                  </a:lnTo>
                  <a:lnTo>
                    <a:pt x="3291376" y="12634"/>
                  </a:lnTo>
                  <a:lnTo>
                    <a:pt x="3245931" y="10671"/>
                  </a:lnTo>
                  <a:lnTo>
                    <a:pt x="3200426" y="9362"/>
                  </a:lnTo>
                  <a:lnTo>
                    <a:pt x="3154882" y="8490"/>
                  </a:lnTo>
                  <a:lnTo>
                    <a:pt x="3108141" y="7908"/>
                  </a:lnTo>
                  <a:lnTo>
                    <a:pt x="3060603" y="7520"/>
                  </a:lnTo>
                  <a:lnTo>
                    <a:pt x="3012533" y="7261"/>
                  </a:lnTo>
                  <a:lnTo>
                    <a:pt x="2965279" y="5919"/>
                  </a:lnTo>
                  <a:lnTo>
                    <a:pt x="2918568" y="3855"/>
                  </a:lnTo>
                  <a:lnTo>
                    <a:pt x="2872220" y="1308"/>
                  </a:lnTo>
                  <a:lnTo>
                    <a:pt x="2824943" y="780"/>
                  </a:lnTo>
                  <a:lnTo>
                    <a:pt x="2777048" y="1598"/>
                  </a:lnTo>
                  <a:lnTo>
                    <a:pt x="2728740" y="3313"/>
                  </a:lnTo>
                  <a:lnTo>
                    <a:pt x="2678987" y="3287"/>
                  </a:lnTo>
                  <a:lnTo>
                    <a:pt x="2628271" y="2100"/>
                  </a:lnTo>
                  <a:lnTo>
                    <a:pt x="2576913" y="138"/>
                  </a:lnTo>
                  <a:lnTo>
                    <a:pt x="2525127" y="0"/>
                  </a:lnTo>
                  <a:lnTo>
                    <a:pt x="2473055" y="1078"/>
                  </a:lnTo>
                  <a:lnTo>
                    <a:pt x="2420793" y="2967"/>
                  </a:lnTo>
                  <a:lnTo>
                    <a:pt x="2368404" y="4226"/>
                  </a:lnTo>
                  <a:lnTo>
                    <a:pt x="2315931" y="5065"/>
                  </a:lnTo>
                  <a:lnTo>
                    <a:pt x="2263401" y="5625"/>
                  </a:lnTo>
                  <a:lnTo>
                    <a:pt x="2209664" y="8338"/>
                  </a:lnTo>
                  <a:lnTo>
                    <a:pt x="2155122" y="12486"/>
                  </a:lnTo>
                  <a:lnTo>
                    <a:pt x="2100043" y="17591"/>
                  </a:lnTo>
                  <a:lnTo>
                    <a:pt x="2044607" y="20994"/>
                  </a:lnTo>
                  <a:lnTo>
                    <a:pt x="1988932" y="23263"/>
                  </a:lnTo>
                  <a:lnTo>
                    <a:pt x="1933098" y="24776"/>
                  </a:lnTo>
                  <a:lnTo>
                    <a:pt x="1877158" y="26954"/>
                  </a:lnTo>
                  <a:lnTo>
                    <a:pt x="1821147" y="29576"/>
                  </a:lnTo>
                  <a:lnTo>
                    <a:pt x="1765090" y="32494"/>
                  </a:lnTo>
                  <a:lnTo>
                    <a:pt x="1707830" y="36779"/>
                  </a:lnTo>
                  <a:lnTo>
                    <a:pt x="1649771" y="41975"/>
                  </a:lnTo>
                  <a:lnTo>
                    <a:pt x="1591177" y="47779"/>
                  </a:lnTo>
                  <a:lnTo>
                    <a:pt x="1532227" y="53988"/>
                  </a:lnTo>
                  <a:lnTo>
                    <a:pt x="1473040" y="60467"/>
                  </a:lnTo>
                  <a:lnTo>
                    <a:pt x="1413695" y="67126"/>
                  </a:lnTo>
                  <a:lnTo>
                    <a:pt x="1354245" y="75075"/>
                  </a:lnTo>
                  <a:lnTo>
                    <a:pt x="1294724" y="83883"/>
                  </a:lnTo>
                  <a:lnTo>
                    <a:pt x="1235156" y="93265"/>
                  </a:lnTo>
                  <a:lnTo>
                    <a:pt x="1175557" y="101859"/>
                  </a:lnTo>
                  <a:lnTo>
                    <a:pt x="1115937" y="109929"/>
                  </a:lnTo>
                  <a:lnTo>
                    <a:pt x="1056304" y="117648"/>
                  </a:lnTo>
                  <a:lnTo>
                    <a:pt x="996661" y="127473"/>
                  </a:lnTo>
                  <a:lnTo>
                    <a:pt x="937011" y="138703"/>
                  </a:lnTo>
                  <a:lnTo>
                    <a:pt x="877358" y="150868"/>
                  </a:lnTo>
                  <a:lnTo>
                    <a:pt x="817702" y="161319"/>
                  </a:lnTo>
                  <a:lnTo>
                    <a:pt x="758044" y="170625"/>
                  </a:lnTo>
                  <a:lnTo>
                    <a:pt x="698385" y="179169"/>
                  </a:lnTo>
                  <a:lnTo>
                    <a:pt x="638725" y="191884"/>
                  </a:lnTo>
                  <a:lnTo>
                    <a:pt x="579065" y="207380"/>
                  </a:lnTo>
                  <a:lnTo>
                    <a:pt x="519404" y="224729"/>
                  </a:lnTo>
                  <a:lnTo>
                    <a:pt x="459743" y="243315"/>
                  </a:lnTo>
                  <a:lnTo>
                    <a:pt x="400082" y="262724"/>
                  </a:lnTo>
                  <a:lnTo>
                    <a:pt x="340421" y="282682"/>
                  </a:lnTo>
                  <a:lnTo>
                    <a:pt x="286608" y="303007"/>
                  </a:lnTo>
                  <a:lnTo>
                    <a:pt x="236696" y="323576"/>
                  </a:lnTo>
                  <a:lnTo>
                    <a:pt x="189382" y="344307"/>
                  </a:lnTo>
                  <a:lnTo>
                    <a:pt x="147312" y="363977"/>
                  </a:lnTo>
                  <a:lnTo>
                    <a:pt x="108736" y="382940"/>
                  </a:lnTo>
                  <a:lnTo>
                    <a:pt x="48327" y="413758"/>
                  </a:lnTo>
                  <a:lnTo>
                    <a:pt x="0" y="438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26383" y="334683"/>
            <a:ext cx="1863545" cy="738448"/>
            <a:chOff x="326383" y="334683"/>
            <a:chExt cx="1863545" cy="738448"/>
          </a:xfrm>
        </p:grpSpPr>
        <p:sp>
          <p:nvSpPr>
            <p:cNvPr id="2" name="Freeform 1"/>
            <p:cNvSpPr/>
            <p:nvPr/>
          </p:nvSpPr>
          <p:spPr>
            <a:xfrm>
              <a:off x="341851" y="334683"/>
              <a:ext cx="374087" cy="591825"/>
            </a:xfrm>
            <a:custGeom>
              <a:avLst/>
              <a:gdLst/>
              <a:ahLst/>
              <a:cxnLst/>
              <a:rect l="0" t="0" r="0" b="0"/>
              <a:pathLst>
                <a:path w="374087" h="591825">
                  <a:moveTo>
                    <a:pt x="5589" y="560239"/>
                  </a:moveTo>
                  <a:lnTo>
                    <a:pt x="0" y="543471"/>
                  </a:lnTo>
                  <a:lnTo>
                    <a:pt x="4044" y="484793"/>
                  </a:lnTo>
                  <a:lnTo>
                    <a:pt x="10873" y="430042"/>
                  </a:lnTo>
                  <a:lnTo>
                    <a:pt x="17421" y="374167"/>
                  </a:lnTo>
                  <a:lnTo>
                    <a:pt x="35699" y="318070"/>
                  </a:lnTo>
                  <a:lnTo>
                    <a:pt x="50921" y="256340"/>
                  </a:lnTo>
                  <a:lnTo>
                    <a:pt x="61655" y="205162"/>
                  </a:lnTo>
                  <a:lnTo>
                    <a:pt x="66655" y="152954"/>
                  </a:lnTo>
                  <a:lnTo>
                    <a:pt x="74410" y="101845"/>
                  </a:lnTo>
                  <a:lnTo>
                    <a:pt x="72051" y="112793"/>
                  </a:lnTo>
                  <a:lnTo>
                    <a:pt x="80646" y="163971"/>
                  </a:lnTo>
                  <a:lnTo>
                    <a:pt x="93595" y="217061"/>
                  </a:lnTo>
                  <a:lnTo>
                    <a:pt x="108587" y="270269"/>
                  </a:lnTo>
                  <a:lnTo>
                    <a:pt x="132866" y="305736"/>
                  </a:lnTo>
                  <a:lnTo>
                    <a:pt x="147554" y="319614"/>
                  </a:lnTo>
                  <a:lnTo>
                    <a:pt x="165781" y="329682"/>
                  </a:lnTo>
                  <a:lnTo>
                    <a:pt x="174385" y="330495"/>
                  </a:lnTo>
                  <a:lnTo>
                    <a:pt x="190184" y="325160"/>
                  </a:lnTo>
                  <a:lnTo>
                    <a:pt x="233583" y="280331"/>
                  </a:lnTo>
                  <a:lnTo>
                    <a:pt x="257332" y="224710"/>
                  </a:lnTo>
                  <a:lnTo>
                    <a:pt x="275697" y="169697"/>
                  </a:lnTo>
                  <a:lnTo>
                    <a:pt x="289834" y="117154"/>
                  </a:lnTo>
                  <a:lnTo>
                    <a:pt x="307403" y="56140"/>
                  </a:lnTo>
                  <a:lnTo>
                    <a:pt x="315594" y="23662"/>
                  </a:lnTo>
                  <a:lnTo>
                    <a:pt x="313991" y="0"/>
                  </a:lnTo>
                  <a:lnTo>
                    <a:pt x="317352" y="9817"/>
                  </a:lnTo>
                  <a:lnTo>
                    <a:pt x="319466" y="60313"/>
                  </a:lnTo>
                  <a:lnTo>
                    <a:pt x="312272" y="122961"/>
                  </a:lnTo>
                  <a:lnTo>
                    <a:pt x="316907" y="175262"/>
                  </a:lnTo>
                  <a:lnTo>
                    <a:pt x="325689" y="229622"/>
                  </a:lnTo>
                  <a:lnTo>
                    <a:pt x="335700" y="288363"/>
                  </a:lnTo>
                  <a:lnTo>
                    <a:pt x="340486" y="344632"/>
                  </a:lnTo>
                  <a:lnTo>
                    <a:pt x="341904" y="392760"/>
                  </a:lnTo>
                  <a:lnTo>
                    <a:pt x="342324" y="442245"/>
                  </a:lnTo>
                  <a:lnTo>
                    <a:pt x="350871" y="502963"/>
                  </a:lnTo>
                  <a:lnTo>
                    <a:pt x="363825" y="556897"/>
                  </a:lnTo>
                  <a:lnTo>
                    <a:pt x="374086" y="591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3458" y="715937"/>
              <a:ext cx="123050" cy="183066"/>
            </a:xfrm>
            <a:custGeom>
              <a:avLst/>
              <a:gdLst/>
              <a:ahLst/>
              <a:cxnLst/>
              <a:rect l="0" t="0" r="0" b="0"/>
              <a:pathLst>
                <a:path w="123050" h="183066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6572" y="145813"/>
                  </a:lnTo>
                  <a:lnTo>
                    <a:pt x="17079" y="167751"/>
                  </a:lnTo>
                  <a:lnTo>
                    <a:pt x="25496" y="175005"/>
                  </a:lnTo>
                  <a:lnTo>
                    <a:pt x="47327" y="183065"/>
                  </a:lnTo>
                  <a:lnTo>
                    <a:pt x="56190" y="181705"/>
                  </a:lnTo>
                  <a:lnTo>
                    <a:pt x="63269" y="177289"/>
                  </a:lnTo>
                  <a:lnTo>
                    <a:pt x="74253" y="163023"/>
                  </a:lnTo>
                  <a:lnTo>
                    <a:pt x="105440" y="102469"/>
                  </a:lnTo>
                  <a:lnTo>
                    <a:pt x="119224" y="43291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1792" y="336911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9065" y="159757"/>
                  </a:lnTo>
                  <a:lnTo>
                    <a:pt x="10095" y="214232"/>
                  </a:lnTo>
                  <a:lnTo>
                    <a:pt x="15989" y="274826"/>
                  </a:lnTo>
                  <a:lnTo>
                    <a:pt x="25145" y="337234"/>
                  </a:lnTo>
                  <a:lnTo>
                    <a:pt x="29677" y="389000"/>
                  </a:lnTo>
                  <a:lnTo>
                    <a:pt x="31020" y="439563"/>
                  </a:lnTo>
                  <a:lnTo>
                    <a:pt x="37007" y="491590"/>
                  </a:lnTo>
                  <a:lnTo>
                    <a:pt x="36228" y="549957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5005" y="442196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90"/>
                  </a:lnTo>
                  <a:lnTo>
                    <a:pt x="0" y="215219"/>
                  </a:lnTo>
                  <a:lnTo>
                    <a:pt x="0" y="275119"/>
                  </a:lnTo>
                  <a:lnTo>
                    <a:pt x="0" y="331081"/>
                  </a:lnTo>
                  <a:lnTo>
                    <a:pt x="0" y="39191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305" y="579067"/>
              <a:ext cx="178986" cy="73700"/>
            </a:xfrm>
            <a:custGeom>
              <a:avLst/>
              <a:gdLst/>
              <a:ahLst/>
              <a:cxnLst/>
              <a:rect l="0" t="0" r="0" b="0"/>
              <a:pathLst>
                <a:path w="178986" h="73700">
                  <a:moveTo>
                    <a:pt x="178985" y="0"/>
                  </a:moveTo>
                  <a:lnTo>
                    <a:pt x="173395" y="16767"/>
                  </a:lnTo>
                  <a:lnTo>
                    <a:pt x="158173" y="31239"/>
                  </a:lnTo>
                  <a:lnTo>
                    <a:pt x="147563" y="38373"/>
                  </a:lnTo>
                  <a:lnTo>
                    <a:pt x="90846" y="50994"/>
                  </a:lnTo>
                  <a:lnTo>
                    <a:pt x="40302" y="635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70540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0528" y="48931"/>
                  </a:lnTo>
                  <a:lnTo>
                    <a:pt x="3292" y="1115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5619" y="638521"/>
              <a:ext cx="174824" cy="434610"/>
            </a:xfrm>
            <a:custGeom>
              <a:avLst/>
              <a:gdLst/>
              <a:ahLst/>
              <a:cxnLst/>
              <a:rect l="0" t="0" r="0" b="0"/>
              <a:pathLst>
                <a:path w="174824" h="434610">
                  <a:moveTo>
                    <a:pt x="16298" y="172173"/>
                  </a:moveTo>
                  <a:lnTo>
                    <a:pt x="24631" y="209651"/>
                  </a:lnTo>
                  <a:lnTo>
                    <a:pt x="26392" y="261074"/>
                  </a:lnTo>
                  <a:lnTo>
                    <a:pt x="27910" y="316292"/>
                  </a:lnTo>
                  <a:lnTo>
                    <a:pt x="32023" y="372260"/>
                  </a:lnTo>
                  <a:lnTo>
                    <a:pt x="26341" y="434221"/>
                  </a:lnTo>
                  <a:lnTo>
                    <a:pt x="24163" y="434609"/>
                  </a:lnTo>
                  <a:lnTo>
                    <a:pt x="21541" y="431359"/>
                  </a:lnTo>
                  <a:lnTo>
                    <a:pt x="17334" y="391349"/>
                  </a:lnTo>
                  <a:lnTo>
                    <a:pt x="13383" y="328334"/>
                  </a:lnTo>
                  <a:lnTo>
                    <a:pt x="7273" y="265151"/>
                  </a:lnTo>
                  <a:lnTo>
                    <a:pt x="0" y="208780"/>
                  </a:lnTo>
                  <a:lnTo>
                    <a:pt x="4778" y="146188"/>
                  </a:lnTo>
                  <a:lnTo>
                    <a:pt x="5574" y="91174"/>
                  </a:lnTo>
                  <a:lnTo>
                    <a:pt x="5731" y="35247"/>
                  </a:lnTo>
                  <a:lnTo>
                    <a:pt x="5743" y="21227"/>
                  </a:lnTo>
                  <a:lnTo>
                    <a:pt x="10431" y="11881"/>
                  </a:lnTo>
                  <a:lnTo>
                    <a:pt x="18236" y="5650"/>
                  </a:lnTo>
                  <a:lnTo>
                    <a:pt x="28118" y="1496"/>
                  </a:lnTo>
                  <a:lnTo>
                    <a:pt x="48458" y="0"/>
                  </a:lnTo>
                  <a:lnTo>
                    <a:pt x="58795" y="1239"/>
                  </a:lnTo>
                  <a:lnTo>
                    <a:pt x="79639" y="11974"/>
                  </a:lnTo>
                  <a:lnTo>
                    <a:pt x="139535" y="56160"/>
                  </a:lnTo>
                  <a:lnTo>
                    <a:pt x="170103" y="89985"/>
                  </a:lnTo>
                  <a:lnTo>
                    <a:pt x="173816" y="99834"/>
                  </a:lnTo>
                  <a:lnTo>
                    <a:pt x="174823" y="120135"/>
                  </a:lnTo>
                  <a:lnTo>
                    <a:pt x="171114" y="128122"/>
                  </a:lnTo>
                  <a:lnTo>
                    <a:pt x="157635" y="140117"/>
                  </a:lnTo>
                  <a:lnTo>
                    <a:pt x="107136" y="161120"/>
                  </a:lnTo>
                  <a:lnTo>
                    <a:pt x="94404" y="164804"/>
                  </a:lnTo>
                  <a:lnTo>
                    <a:pt x="83576" y="164921"/>
                  </a:lnTo>
                  <a:lnTo>
                    <a:pt x="47883" y="151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544" y="400082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2692"/>
                  </a:lnTo>
                  <a:lnTo>
                    <a:pt x="3119" y="210189"/>
                  </a:lnTo>
                  <a:lnTo>
                    <a:pt x="11452" y="258810"/>
                  </a:lnTo>
                  <a:lnTo>
                    <a:pt x="24749" y="321355"/>
                  </a:lnTo>
                  <a:lnTo>
                    <a:pt x="31405" y="381976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1102" y="618595"/>
              <a:ext cx="127077" cy="237725"/>
            </a:xfrm>
            <a:custGeom>
              <a:avLst/>
              <a:gdLst/>
              <a:ahLst/>
              <a:cxnLst/>
              <a:rect l="0" t="0" r="0" b="0"/>
              <a:pathLst>
                <a:path w="127077" h="237725">
                  <a:moveTo>
                    <a:pt x="8784" y="97342"/>
                  </a:moveTo>
                  <a:lnTo>
                    <a:pt x="19962" y="108521"/>
                  </a:lnTo>
                  <a:lnTo>
                    <a:pt x="26764" y="109474"/>
                  </a:lnTo>
                  <a:lnTo>
                    <a:pt x="43681" y="104294"/>
                  </a:lnTo>
                  <a:lnTo>
                    <a:pt x="103831" y="74233"/>
                  </a:lnTo>
                  <a:lnTo>
                    <a:pt x="118487" y="60166"/>
                  </a:lnTo>
                  <a:lnTo>
                    <a:pt x="124033" y="51501"/>
                  </a:lnTo>
                  <a:lnTo>
                    <a:pt x="127076" y="32515"/>
                  </a:lnTo>
                  <a:lnTo>
                    <a:pt x="126250" y="22538"/>
                  </a:lnTo>
                  <a:lnTo>
                    <a:pt x="122189" y="14718"/>
                  </a:lnTo>
                  <a:lnTo>
                    <a:pt x="108319" y="2909"/>
                  </a:lnTo>
                  <a:lnTo>
                    <a:pt x="87337" y="0"/>
                  </a:lnTo>
                  <a:lnTo>
                    <a:pt x="64753" y="3776"/>
                  </a:lnTo>
                  <a:lnTo>
                    <a:pt x="37715" y="20226"/>
                  </a:lnTo>
                  <a:lnTo>
                    <a:pt x="18133" y="37332"/>
                  </a:lnTo>
                  <a:lnTo>
                    <a:pt x="7090" y="59753"/>
                  </a:lnTo>
                  <a:lnTo>
                    <a:pt x="0" y="117863"/>
                  </a:lnTo>
                  <a:lnTo>
                    <a:pt x="4361" y="157235"/>
                  </a:lnTo>
                  <a:lnTo>
                    <a:pt x="18652" y="196717"/>
                  </a:lnTo>
                  <a:lnTo>
                    <a:pt x="34226" y="214818"/>
                  </a:lnTo>
                  <a:lnTo>
                    <a:pt x="72821" y="235971"/>
                  </a:lnTo>
                  <a:lnTo>
                    <a:pt x="87157" y="237724"/>
                  </a:lnTo>
                  <a:lnTo>
                    <a:pt x="103540" y="234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383" y="958093"/>
              <a:ext cx="1863545" cy="42115"/>
            </a:xfrm>
            <a:custGeom>
              <a:avLst/>
              <a:gdLst/>
              <a:ahLst/>
              <a:cxnLst/>
              <a:rect l="0" t="0" r="0" b="0"/>
              <a:pathLst>
                <a:path w="1863545" h="42115">
                  <a:moveTo>
                    <a:pt x="1863544" y="0"/>
                  </a:moveTo>
                  <a:lnTo>
                    <a:pt x="1806160" y="16788"/>
                  </a:lnTo>
                  <a:lnTo>
                    <a:pt x="1743544" y="17094"/>
                  </a:lnTo>
                  <a:lnTo>
                    <a:pt x="1698137" y="12474"/>
                  </a:lnTo>
                  <a:lnTo>
                    <a:pt x="1640229" y="11105"/>
                  </a:lnTo>
                  <a:lnTo>
                    <a:pt x="1598177" y="10784"/>
                  </a:lnTo>
                  <a:lnTo>
                    <a:pt x="1552191" y="10642"/>
                  </a:lnTo>
                  <a:lnTo>
                    <a:pt x="1504456" y="10579"/>
                  </a:lnTo>
                  <a:lnTo>
                    <a:pt x="1459454" y="9381"/>
                  </a:lnTo>
                  <a:lnTo>
                    <a:pt x="1406642" y="4469"/>
                  </a:lnTo>
                  <a:lnTo>
                    <a:pt x="1355639" y="7043"/>
                  </a:lnTo>
                  <a:lnTo>
                    <a:pt x="1295890" y="4857"/>
                  </a:lnTo>
                  <a:lnTo>
                    <a:pt x="1233439" y="9408"/>
                  </a:lnTo>
                  <a:lnTo>
                    <a:pt x="1173183" y="11477"/>
                  </a:lnTo>
                  <a:lnTo>
                    <a:pt x="1116220" y="15698"/>
                  </a:lnTo>
                  <a:lnTo>
                    <a:pt x="1070846" y="15180"/>
                  </a:lnTo>
                  <a:lnTo>
                    <a:pt x="1023477" y="16196"/>
                  </a:lnTo>
                  <a:lnTo>
                    <a:pt x="976686" y="15327"/>
                  </a:lnTo>
                  <a:lnTo>
                    <a:pt x="925778" y="16240"/>
                  </a:lnTo>
                  <a:lnTo>
                    <a:pt x="873649" y="15340"/>
                  </a:lnTo>
                  <a:lnTo>
                    <a:pt x="824278" y="16243"/>
                  </a:lnTo>
                  <a:lnTo>
                    <a:pt x="776895" y="15341"/>
                  </a:lnTo>
                  <a:lnTo>
                    <a:pt x="725810" y="19363"/>
                  </a:lnTo>
                  <a:lnTo>
                    <a:pt x="676749" y="20555"/>
                  </a:lnTo>
                  <a:lnTo>
                    <a:pt x="618250" y="20958"/>
                  </a:lnTo>
                  <a:lnTo>
                    <a:pt x="570140" y="21027"/>
                  </a:lnTo>
                  <a:lnTo>
                    <a:pt x="509887" y="21051"/>
                  </a:lnTo>
                  <a:lnTo>
                    <a:pt x="449805" y="24175"/>
                  </a:lnTo>
                  <a:lnTo>
                    <a:pt x="402337" y="26270"/>
                  </a:lnTo>
                  <a:lnTo>
                    <a:pt x="358637" y="25721"/>
                  </a:lnTo>
                  <a:lnTo>
                    <a:pt x="316053" y="26728"/>
                  </a:lnTo>
                  <a:lnTo>
                    <a:pt x="270680" y="25857"/>
                  </a:lnTo>
                  <a:lnTo>
                    <a:pt x="208535" y="30454"/>
                  </a:lnTo>
                  <a:lnTo>
                    <a:pt x="151200" y="31362"/>
                  </a:lnTo>
                  <a:lnTo>
                    <a:pt x="94814" y="31541"/>
                  </a:lnTo>
                  <a:lnTo>
                    <a:pt x="34149" y="388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442611" y="336911"/>
            <a:ext cx="6969867" cy="859760"/>
            <a:chOff x="2442611" y="336911"/>
            <a:chExt cx="6969867" cy="859760"/>
          </a:xfrm>
        </p:grpSpPr>
        <p:sp>
          <p:nvSpPr>
            <p:cNvPr id="14" name="Freeform 13"/>
            <p:cNvSpPr/>
            <p:nvPr/>
          </p:nvSpPr>
          <p:spPr>
            <a:xfrm>
              <a:off x="2442611" y="715937"/>
              <a:ext cx="84229" cy="21302"/>
            </a:xfrm>
            <a:custGeom>
              <a:avLst/>
              <a:gdLst/>
              <a:ahLst/>
              <a:cxnLst/>
              <a:rect l="0" t="0" r="0" b="0"/>
              <a:pathLst>
                <a:path w="84229" h="21302">
                  <a:moveTo>
                    <a:pt x="84228" y="0"/>
                  </a:moveTo>
                  <a:lnTo>
                    <a:pt x="78639" y="16768"/>
                  </a:lnTo>
                  <a:lnTo>
                    <a:pt x="71143" y="20537"/>
                  </a:lnTo>
                  <a:lnTo>
                    <a:pt x="26445" y="213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442196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42114" y="0"/>
                  </a:moveTo>
                  <a:lnTo>
                    <a:pt x="27460" y="53028"/>
                  </a:lnTo>
                  <a:lnTo>
                    <a:pt x="15086" y="104408"/>
                  </a:lnTo>
                  <a:lnTo>
                    <a:pt x="11879" y="152729"/>
                  </a:lnTo>
                  <a:lnTo>
                    <a:pt x="9759" y="202921"/>
                  </a:lnTo>
                  <a:lnTo>
                    <a:pt x="3412" y="250288"/>
                  </a:lnTo>
                  <a:lnTo>
                    <a:pt x="1011" y="306567"/>
                  </a:lnTo>
                  <a:lnTo>
                    <a:pt x="300" y="359636"/>
                  </a:lnTo>
                  <a:lnTo>
                    <a:pt x="89" y="406686"/>
                  </a:lnTo>
                  <a:lnTo>
                    <a:pt x="18" y="45879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407592"/>
              <a:ext cx="336913" cy="45134"/>
            </a:xfrm>
            <a:custGeom>
              <a:avLst/>
              <a:gdLst/>
              <a:ahLst/>
              <a:cxnLst/>
              <a:rect l="0" t="0" r="0" b="0"/>
              <a:pathLst>
                <a:path w="336913" h="45134">
                  <a:moveTo>
                    <a:pt x="336912" y="13547"/>
                  </a:moveTo>
                  <a:lnTo>
                    <a:pt x="320144" y="2369"/>
                  </a:lnTo>
                  <a:lnTo>
                    <a:pt x="302554" y="0"/>
                  </a:lnTo>
                  <a:lnTo>
                    <a:pt x="251486" y="8012"/>
                  </a:lnTo>
                  <a:lnTo>
                    <a:pt x="202156" y="11907"/>
                  </a:lnTo>
                  <a:lnTo>
                    <a:pt x="149896" y="19289"/>
                  </a:lnTo>
                  <a:lnTo>
                    <a:pt x="99539" y="18148"/>
                  </a:lnTo>
                  <a:lnTo>
                    <a:pt x="54060" y="28559"/>
                  </a:lnTo>
                  <a:lnTo>
                    <a:pt x="0" y="45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7492" y="400082"/>
              <a:ext cx="350790" cy="463255"/>
            </a:xfrm>
            <a:custGeom>
              <a:avLst/>
              <a:gdLst/>
              <a:ahLst/>
              <a:cxnLst/>
              <a:rect l="0" t="0" r="0" b="0"/>
              <a:pathLst>
                <a:path w="350790" h="463255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61870"/>
                  </a:lnTo>
                  <a:lnTo>
                    <a:pt x="10095" y="222267"/>
                  </a:lnTo>
                  <a:lnTo>
                    <a:pt x="10400" y="273438"/>
                  </a:lnTo>
                  <a:lnTo>
                    <a:pt x="10490" y="329413"/>
                  </a:lnTo>
                  <a:lnTo>
                    <a:pt x="16106" y="379274"/>
                  </a:lnTo>
                  <a:lnTo>
                    <a:pt x="14001" y="423683"/>
                  </a:lnTo>
                  <a:lnTo>
                    <a:pt x="12843" y="427515"/>
                  </a:lnTo>
                  <a:lnTo>
                    <a:pt x="11557" y="416175"/>
                  </a:lnTo>
                  <a:lnTo>
                    <a:pt x="18997" y="356391"/>
                  </a:lnTo>
                  <a:lnTo>
                    <a:pt x="22481" y="330362"/>
                  </a:lnTo>
                  <a:lnTo>
                    <a:pt x="37597" y="297147"/>
                  </a:lnTo>
                  <a:lnTo>
                    <a:pt x="70519" y="256965"/>
                  </a:lnTo>
                  <a:lnTo>
                    <a:pt x="78598" y="254368"/>
                  </a:lnTo>
                  <a:lnTo>
                    <a:pt x="96934" y="257722"/>
                  </a:lnTo>
                  <a:lnTo>
                    <a:pt x="113661" y="270131"/>
                  </a:lnTo>
                  <a:lnTo>
                    <a:pt x="127725" y="287345"/>
                  </a:lnTo>
                  <a:lnTo>
                    <a:pt x="161158" y="348881"/>
                  </a:lnTo>
                  <a:lnTo>
                    <a:pt x="178236" y="401061"/>
                  </a:lnTo>
                  <a:lnTo>
                    <a:pt x="192874" y="450839"/>
                  </a:lnTo>
                  <a:lnTo>
                    <a:pt x="195263" y="453808"/>
                  </a:lnTo>
                  <a:lnTo>
                    <a:pt x="196856" y="451107"/>
                  </a:lnTo>
                  <a:lnTo>
                    <a:pt x="205002" y="413152"/>
                  </a:lnTo>
                  <a:lnTo>
                    <a:pt x="220098" y="385368"/>
                  </a:lnTo>
                  <a:lnTo>
                    <a:pt x="239389" y="362318"/>
                  </a:lnTo>
                  <a:lnTo>
                    <a:pt x="297375" y="321948"/>
                  </a:lnTo>
                  <a:lnTo>
                    <a:pt x="339169" y="279509"/>
                  </a:lnTo>
                  <a:lnTo>
                    <a:pt x="348834" y="261097"/>
                  </a:lnTo>
                  <a:lnTo>
                    <a:pt x="350789" y="241215"/>
                  </a:lnTo>
                  <a:lnTo>
                    <a:pt x="346589" y="221851"/>
                  </a:lnTo>
                  <a:lnTo>
                    <a:pt x="336923" y="205445"/>
                  </a:lnTo>
                  <a:lnTo>
                    <a:pt x="327561" y="200135"/>
                  </a:lnTo>
                  <a:lnTo>
                    <a:pt x="301560" y="194234"/>
                  </a:lnTo>
                  <a:lnTo>
                    <a:pt x="265216" y="196501"/>
                  </a:lnTo>
                  <a:lnTo>
                    <a:pt x="255190" y="202361"/>
                  </a:lnTo>
                  <a:lnTo>
                    <a:pt x="237810" y="221350"/>
                  </a:lnTo>
                  <a:lnTo>
                    <a:pt x="220461" y="252759"/>
                  </a:lnTo>
                  <a:lnTo>
                    <a:pt x="208753" y="313670"/>
                  </a:lnTo>
                  <a:lnTo>
                    <a:pt x="205083" y="335941"/>
                  </a:lnTo>
                  <a:lnTo>
                    <a:pt x="215206" y="389427"/>
                  </a:lnTo>
                  <a:lnTo>
                    <a:pt x="230531" y="421102"/>
                  </a:lnTo>
                  <a:lnTo>
                    <a:pt x="246347" y="435941"/>
                  </a:lnTo>
                  <a:lnTo>
                    <a:pt x="266245" y="445266"/>
                  </a:lnTo>
                  <a:lnTo>
                    <a:pt x="307788" y="454372"/>
                  </a:lnTo>
                  <a:lnTo>
                    <a:pt x="32638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2901" y="612623"/>
              <a:ext cx="189367" cy="584048"/>
            </a:xfrm>
            <a:custGeom>
              <a:avLst/>
              <a:gdLst/>
              <a:ahLst/>
              <a:cxnLst/>
              <a:rect l="0" t="0" r="0" b="0"/>
              <a:pathLst>
                <a:path w="189367" h="584048">
                  <a:moveTo>
                    <a:pt x="0" y="219128"/>
                  </a:moveTo>
                  <a:lnTo>
                    <a:pt x="3120" y="268059"/>
                  </a:lnTo>
                  <a:lnTo>
                    <a:pt x="8334" y="315904"/>
                  </a:lnTo>
                  <a:lnTo>
                    <a:pt x="9878" y="370245"/>
                  </a:lnTo>
                  <a:lnTo>
                    <a:pt x="13456" y="421441"/>
                  </a:lnTo>
                  <a:lnTo>
                    <a:pt x="19556" y="481359"/>
                  </a:lnTo>
                  <a:lnTo>
                    <a:pt x="20612" y="532222"/>
                  </a:lnTo>
                  <a:lnTo>
                    <a:pt x="26515" y="578749"/>
                  </a:lnTo>
                  <a:lnTo>
                    <a:pt x="28205" y="584047"/>
                  </a:lnTo>
                  <a:lnTo>
                    <a:pt x="29332" y="582900"/>
                  </a:lnTo>
                  <a:lnTo>
                    <a:pt x="31289" y="533927"/>
                  </a:lnTo>
                  <a:lnTo>
                    <a:pt x="31498" y="485797"/>
                  </a:lnTo>
                  <a:lnTo>
                    <a:pt x="30390" y="431112"/>
                  </a:lnTo>
                  <a:lnTo>
                    <a:pt x="23247" y="370056"/>
                  </a:lnTo>
                  <a:lnTo>
                    <a:pt x="18586" y="314930"/>
                  </a:lnTo>
                  <a:lnTo>
                    <a:pt x="12916" y="261552"/>
                  </a:lnTo>
                  <a:lnTo>
                    <a:pt x="11236" y="208691"/>
                  </a:lnTo>
                  <a:lnTo>
                    <a:pt x="10738" y="155984"/>
                  </a:lnTo>
                  <a:lnTo>
                    <a:pt x="7471" y="106442"/>
                  </a:lnTo>
                  <a:lnTo>
                    <a:pt x="5333" y="62127"/>
                  </a:lnTo>
                  <a:lnTo>
                    <a:pt x="10559" y="34706"/>
                  </a:lnTo>
                  <a:lnTo>
                    <a:pt x="20681" y="10821"/>
                  </a:lnTo>
                  <a:lnTo>
                    <a:pt x="28995" y="4217"/>
                  </a:lnTo>
                  <a:lnTo>
                    <a:pt x="50712" y="0"/>
                  </a:lnTo>
                  <a:lnTo>
                    <a:pt x="83656" y="4202"/>
                  </a:lnTo>
                  <a:lnTo>
                    <a:pt x="115644" y="18446"/>
                  </a:lnTo>
                  <a:lnTo>
                    <a:pt x="169905" y="63532"/>
                  </a:lnTo>
                  <a:lnTo>
                    <a:pt x="189293" y="99066"/>
                  </a:lnTo>
                  <a:lnTo>
                    <a:pt x="189366" y="111011"/>
                  </a:lnTo>
                  <a:lnTo>
                    <a:pt x="180089" y="133641"/>
                  </a:lnTo>
                  <a:lnTo>
                    <a:pt x="161148" y="149158"/>
                  </a:lnTo>
                  <a:lnTo>
                    <a:pt x="98474" y="172609"/>
                  </a:lnTo>
                  <a:lnTo>
                    <a:pt x="67782" y="181428"/>
                  </a:lnTo>
                  <a:lnTo>
                    <a:pt x="62736" y="181126"/>
                  </a:lnTo>
                  <a:lnTo>
                    <a:pt x="52643" y="177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64000" y="558010"/>
              <a:ext cx="136871" cy="264979"/>
            </a:xfrm>
            <a:custGeom>
              <a:avLst/>
              <a:gdLst/>
              <a:ahLst/>
              <a:cxnLst/>
              <a:rect l="0" t="0" r="0" b="0"/>
              <a:pathLst>
                <a:path w="136871" h="264979">
                  <a:moveTo>
                    <a:pt x="0" y="52642"/>
                  </a:moveTo>
                  <a:lnTo>
                    <a:pt x="2339" y="94670"/>
                  </a:lnTo>
                  <a:lnTo>
                    <a:pt x="15641" y="142434"/>
                  </a:lnTo>
                  <a:lnTo>
                    <a:pt x="28681" y="192461"/>
                  </a:lnTo>
                  <a:lnTo>
                    <a:pt x="53455" y="248760"/>
                  </a:lnTo>
                  <a:lnTo>
                    <a:pt x="63532" y="264978"/>
                  </a:lnTo>
                  <a:lnTo>
                    <a:pt x="64582" y="264389"/>
                  </a:lnTo>
                  <a:lnTo>
                    <a:pt x="48599" y="209406"/>
                  </a:lnTo>
                  <a:lnTo>
                    <a:pt x="28029" y="147297"/>
                  </a:lnTo>
                  <a:lnTo>
                    <a:pt x="16368" y="105265"/>
                  </a:lnTo>
                  <a:lnTo>
                    <a:pt x="22904" y="63167"/>
                  </a:lnTo>
                  <a:lnTo>
                    <a:pt x="25798" y="52640"/>
                  </a:lnTo>
                  <a:lnTo>
                    <a:pt x="31236" y="44452"/>
                  </a:lnTo>
                  <a:lnTo>
                    <a:pt x="46638" y="32234"/>
                  </a:lnTo>
                  <a:lnTo>
                    <a:pt x="103685" y="162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6966" y="600124"/>
              <a:ext cx="148200" cy="210876"/>
            </a:xfrm>
            <a:custGeom>
              <a:avLst/>
              <a:gdLst/>
              <a:ahLst/>
              <a:cxnLst/>
              <a:rect l="0" t="0" r="0" b="0"/>
              <a:pathLst>
                <a:path w="148200" h="210876">
                  <a:moveTo>
                    <a:pt x="81832" y="0"/>
                  </a:moveTo>
                  <a:lnTo>
                    <a:pt x="37869" y="14654"/>
                  </a:lnTo>
                  <a:lnTo>
                    <a:pt x="24078" y="27570"/>
                  </a:lnTo>
                  <a:lnTo>
                    <a:pt x="5693" y="64457"/>
                  </a:lnTo>
                  <a:lnTo>
                    <a:pt x="0" y="100727"/>
                  </a:lnTo>
                  <a:lnTo>
                    <a:pt x="3903" y="146698"/>
                  </a:lnTo>
                  <a:lnTo>
                    <a:pt x="12491" y="170874"/>
                  </a:lnTo>
                  <a:lnTo>
                    <a:pt x="37069" y="205458"/>
                  </a:lnTo>
                  <a:lnTo>
                    <a:pt x="47311" y="209502"/>
                  </a:lnTo>
                  <a:lnTo>
                    <a:pt x="74288" y="210875"/>
                  </a:lnTo>
                  <a:lnTo>
                    <a:pt x="96416" y="204466"/>
                  </a:lnTo>
                  <a:lnTo>
                    <a:pt x="129686" y="181288"/>
                  </a:lnTo>
                  <a:lnTo>
                    <a:pt x="146053" y="155490"/>
                  </a:lnTo>
                  <a:lnTo>
                    <a:pt x="148199" y="132668"/>
                  </a:lnTo>
                  <a:lnTo>
                    <a:pt x="140045" y="85477"/>
                  </a:lnTo>
                  <a:lnTo>
                    <a:pt x="124946" y="58602"/>
                  </a:lnTo>
                  <a:lnTo>
                    <a:pt x="9236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2261" y="391473"/>
              <a:ext cx="193449" cy="435034"/>
            </a:xfrm>
            <a:custGeom>
              <a:avLst/>
              <a:gdLst/>
              <a:ahLst/>
              <a:cxnLst/>
              <a:rect l="0" t="0" r="0" b="0"/>
              <a:pathLst>
                <a:path w="193449" h="435034">
                  <a:moveTo>
                    <a:pt x="140806" y="240236"/>
                  </a:moveTo>
                  <a:lnTo>
                    <a:pt x="87778" y="225582"/>
                  </a:lnTo>
                  <a:lnTo>
                    <a:pt x="66935" y="228264"/>
                  </a:lnTo>
                  <a:lnTo>
                    <a:pt x="47143" y="238425"/>
                  </a:lnTo>
                  <a:lnTo>
                    <a:pt x="30548" y="254639"/>
                  </a:lnTo>
                  <a:lnTo>
                    <a:pt x="13640" y="283498"/>
                  </a:lnTo>
                  <a:lnTo>
                    <a:pt x="1222" y="319865"/>
                  </a:lnTo>
                  <a:lnTo>
                    <a:pt x="0" y="343477"/>
                  </a:lnTo>
                  <a:lnTo>
                    <a:pt x="8747" y="392821"/>
                  </a:lnTo>
                  <a:lnTo>
                    <a:pt x="23949" y="422577"/>
                  </a:lnTo>
                  <a:lnTo>
                    <a:pt x="32485" y="428477"/>
                  </a:lnTo>
                  <a:lnTo>
                    <a:pt x="54449" y="435033"/>
                  </a:lnTo>
                  <a:lnTo>
                    <a:pt x="64518" y="434442"/>
                  </a:lnTo>
                  <a:lnTo>
                    <a:pt x="81944" y="427546"/>
                  </a:lnTo>
                  <a:lnTo>
                    <a:pt x="97487" y="410442"/>
                  </a:lnTo>
                  <a:lnTo>
                    <a:pt x="116272" y="374506"/>
                  </a:lnTo>
                  <a:lnTo>
                    <a:pt x="138689" y="314852"/>
                  </a:lnTo>
                  <a:lnTo>
                    <a:pt x="147588" y="264034"/>
                  </a:lnTo>
                  <a:lnTo>
                    <a:pt x="157830" y="207763"/>
                  </a:lnTo>
                  <a:lnTo>
                    <a:pt x="160668" y="152626"/>
                  </a:lnTo>
                  <a:lnTo>
                    <a:pt x="161509" y="93005"/>
                  </a:lnTo>
                  <a:lnTo>
                    <a:pt x="161758" y="38945"/>
                  </a:lnTo>
                  <a:lnTo>
                    <a:pt x="161817" y="7664"/>
                  </a:lnTo>
                  <a:lnTo>
                    <a:pt x="159492" y="960"/>
                  </a:lnTo>
                  <a:lnTo>
                    <a:pt x="155603" y="0"/>
                  </a:lnTo>
                  <a:lnTo>
                    <a:pt x="150671" y="2870"/>
                  </a:lnTo>
                  <a:lnTo>
                    <a:pt x="145190" y="21656"/>
                  </a:lnTo>
                  <a:lnTo>
                    <a:pt x="141672" y="81377"/>
                  </a:lnTo>
                  <a:lnTo>
                    <a:pt x="142147" y="143433"/>
                  </a:lnTo>
                  <a:lnTo>
                    <a:pt x="150432" y="199466"/>
                  </a:lnTo>
                  <a:lnTo>
                    <a:pt x="166015" y="252463"/>
                  </a:lnTo>
                  <a:lnTo>
                    <a:pt x="182353" y="309765"/>
                  </a:lnTo>
                  <a:lnTo>
                    <a:pt x="193448" y="366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3" y="579067"/>
              <a:ext cx="107535" cy="207936"/>
            </a:xfrm>
            <a:custGeom>
              <a:avLst/>
              <a:gdLst/>
              <a:ahLst/>
              <a:cxnLst/>
              <a:rect l="0" t="0" r="0" b="0"/>
              <a:pathLst>
                <a:path w="107535" h="207936">
                  <a:moveTo>
                    <a:pt x="0" y="52642"/>
                  </a:moveTo>
                  <a:lnTo>
                    <a:pt x="0" y="111259"/>
                  </a:lnTo>
                  <a:lnTo>
                    <a:pt x="11453" y="167856"/>
                  </a:lnTo>
                  <a:lnTo>
                    <a:pt x="19128" y="188076"/>
                  </a:lnTo>
                  <a:lnTo>
                    <a:pt x="30339" y="204862"/>
                  </a:lnTo>
                  <a:lnTo>
                    <a:pt x="36604" y="207935"/>
                  </a:lnTo>
                  <a:lnTo>
                    <a:pt x="43120" y="207643"/>
                  </a:lnTo>
                  <a:lnTo>
                    <a:pt x="56599" y="201080"/>
                  </a:lnTo>
                  <a:lnTo>
                    <a:pt x="70389" y="190365"/>
                  </a:lnTo>
                  <a:lnTo>
                    <a:pt x="91307" y="159999"/>
                  </a:lnTo>
                  <a:lnTo>
                    <a:pt x="106733" y="115777"/>
                  </a:lnTo>
                  <a:lnTo>
                    <a:pt x="107534" y="71219"/>
                  </a:lnTo>
                  <a:lnTo>
                    <a:pt x="97248" y="1261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4207" y="576294"/>
              <a:ext cx="140001" cy="202815"/>
            </a:xfrm>
            <a:custGeom>
              <a:avLst/>
              <a:gdLst/>
              <a:ahLst/>
              <a:cxnLst/>
              <a:rect l="0" t="0" r="0" b="0"/>
              <a:pathLst>
                <a:path w="140001" h="202815">
                  <a:moveTo>
                    <a:pt x="108414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64092" y="2601"/>
                  </a:lnTo>
                  <a:lnTo>
                    <a:pt x="44262" y="7766"/>
                  </a:lnTo>
                  <a:lnTo>
                    <a:pt x="26870" y="20200"/>
                  </a:lnTo>
                  <a:lnTo>
                    <a:pt x="12511" y="37424"/>
                  </a:lnTo>
                  <a:lnTo>
                    <a:pt x="2230" y="56778"/>
                  </a:lnTo>
                  <a:lnTo>
                    <a:pt x="0" y="80198"/>
                  </a:lnTo>
                  <a:lnTo>
                    <a:pt x="2511" y="133360"/>
                  </a:lnTo>
                  <a:lnTo>
                    <a:pt x="12213" y="157908"/>
                  </a:lnTo>
                  <a:lnTo>
                    <a:pt x="37406" y="188339"/>
                  </a:lnTo>
                  <a:lnTo>
                    <a:pt x="47038" y="196673"/>
                  </a:lnTo>
                  <a:lnTo>
                    <a:pt x="56968" y="201060"/>
                  </a:lnTo>
                  <a:lnTo>
                    <a:pt x="114161" y="202814"/>
                  </a:lnTo>
                  <a:lnTo>
                    <a:pt x="140000" y="20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82866" y="336911"/>
              <a:ext cx="28741" cy="463255"/>
            </a:xfrm>
            <a:custGeom>
              <a:avLst/>
              <a:gdLst/>
              <a:ahLst/>
              <a:cxnLst/>
              <a:rect l="0" t="0" r="0" b="0"/>
              <a:pathLst>
                <a:path w="28741" h="463255">
                  <a:moveTo>
                    <a:pt x="18211" y="0"/>
                  </a:moveTo>
                  <a:lnTo>
                    <a:pt x="6759" y="46837"/>
                  </a:lnTo>
                  <a:lnTo>
                    <a:pt x="0" y="106685"/>
                  </a:lnTo>
                  <a:lnTo>
                    <a:pt x="1117" y="159512"/>
                  </a:lnTo>
                  <a:lnTo>
                    <a:pt x="6386" y="214393"/>
                  </a:lnTo>
                  <a:lnTo>
                    <a:pt x="8596" y="269124"/>
                  </a:lnTo>
                  <a:lnTo>
                    <a:pt x="15965" y="321182"/>
                  </a:lnTo>
                  <a:lnTo>
                    <a:pt x="23357" y="375919"/>
                  </a:lnTo>
                  <a:lnTo>
                    <a:pt x="28031" y="436473"/>
                  </a:lnTo>
                  <a:lnTo>
                    <a:pt x="2874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3679" y="536953"/>
              <a:ext cx="273741" cy="10529"/>
            </a:xfrm>
            <a:custGeom>
              <a:avLst/>
              <a:gdLst/>
              <a:ahLst/>
              <a:cxnLst/>
              <a:rect l="0" t="0" r="0" b="0"/>
              <a:pathLst>
                <a:path w="273741" h="10529">
                  <a:moveTo>
                    <a:pt x="273740" y="0"/>
                  </a:moveTo>
                  <a:lnTo>
                    <a:pt x="246185" y="7236"/>
                  </a:lnTo>
                  <a:lnTo>
                    <a:pt x="186842" y="9878"/>
                  </a:lnTo>
                  <a:lnTo>
                    <a:pt x="136079" y="7216"/>
                  </a:lnTo>
                  <a:lnTo>
                    <a:pt x="83993" y="2138"/>
                  </a:lnTo>
                  <a:lnTo>
                    <a:pt x="25170" y="60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86790" y="579067"/>
              <a:ext cx="207164" cy="201868"/>
            </a:xfrm>
            <a:custGeom>
              <a:avLst/>
              <a:gdLst/>
              <a:ahLst/>
              <a:cxnLst/>
              <a:rect l="0" t="0" r="0" b="0"/>
              <a:pathLst>
                <a:path w="207164" h="201868">
                  <a:moveTo>
                    <a:pt x="119655" y="10528"/>
                  </a:moveTo>
                  <a:lnTo>
                    <a:pt x="102888" y="4939"/>
                  </a:lnTo>
                  <a:lnTo>
                    <a:pt x="64514" y="7053"/>
                  </a:lnTo>
                  <a:lnTo>
                    <a:pt x="42116" y="15223"/>
                  </a:lnTo>
                  <a:lnTo>
                    <a:pt x="32867" y="20677"/>
                  </a:lnTo>
                  <a:lnTo>
                    <a:pt x="19472" y="36096"/>
                  </a:lnTo>
                  <a:lnTo>
                    <a:pt x="1340" y="74590"/>
                  </a:lnTo>
                  <a:lnTo>
                    <a:pt x="0" y="98272"/>
                  </a:lnTo>
                  <a:lnTo>
                    <a:pt x="4474" y="123225"/>
                  </a:lnTo>
                  <a:lnTo>
                    <a:pt x="21317" y="157004"/>
                  </a:lnTo>
                  <a:lnTo>
                    <a:pt x="38515" y="178574"/>
                  </a:lnTo>
                  <a:lnTo>
                    <a:pt x="60976" y="193620"/>
                  </a:lnTo>
                  <a:lnTo>
                    <a:pt x="85387" y="201867"/>
                  </a:lnTo>
                  <a:lnTo>
                    <a:pt x="118860" y="199932"/>
                  </a:lnTo>
                  <a:lnTo>
                    <a:pt x="149836" y="190780"/>
                  </a:lnTo>
                  <a:lnTo>
                    <a:pt x="166604" y="179938"/>
                  </a:lnTo>
                  <a:lnTo>
                    <a:pt x="189198" y="155090"/>
                  </a:lnTo>
                  <a:lnTo>
                    <a:pt x="205121" y="125501"/>
                  </a:lnTo>
                  <a:lnTo>
                    <a:pt x="207163" y="101792"/>
                  </a:lnTo>
                  <a:lnTo>
                    <a:pt x="198942" y="54032"/>
                  </a:lnTo>
                  <a:lnTo>
                    <a:pt x="183832" y="27058"/>
                  </a:lnTo>
                  <a:lnTo>
                    <a:pt x="1617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74949" y="407504"/>
              <a:ext cx="105238" cy="455833"/>
            </a:xfrm>
            <a:custGeom>
              <a:avLst/>
              <a:gdLst/>
              <a:ahLst/>
              <a:cxnLst/>
              <a:rect l="0" t="0" r="0" b="0"/>
              <a:pathLst>
                <a:path w="105238" h="455833">
                  <a:moveTo>
                    <a:pt x="31537" y="455832"/>
                  </a:moveTo>
                  <a:lnTo>
                    <a:pt x="29198" y="422210"/>
                  </a:lnTo>
                  <a:lnTo>
                    <a:pt x="18236" y="382829"/>
                  </a:lnTo>
                  <a:lnTo>
                    <a:pt x="18497" y="334636"/>
                  </a:lnTo>
                  <a:lnTo>
                    <a:pt x="12206" y="283312"/>
                  </a:lnTo>
                  <a:lnTo>
                    <a:pt x="4103" y="232230"/>
                  </a:lnTo>
                  <a:lnTo>
                    <a:pt x="772" y="172455"/>
                  </a:lnTo>
                  <a:lnTo>
                    <a:pt x="114" y="109998"/>
                  </a:lnTo>
                  <a:lnTo>
                    <a:pt x="0" y="58695"/>
                  </a:lnTo>
                  <a:lnTo>
                    <a:pt x="5556" y="17628"/>
                  </a:lnTo>
                  <a:lnTo>
                    <a:pt x="11876" y="9278"/>
                  </a:lnTo>
                  <a:lnTo>
                    <a:pt x="31378" y="0"/>
                  </a:lnTo>
                  <a:lnTo>
                    <a:pt x="55644" y="2116"/>
                  </a:lnTo>
                  <a:lnTo>
                    <a:pt x="78516" y="7346"/>
                  </a:lnTo>
                  <a:lnTo>
                    <a:pt x="105237" y="3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2259" y="568538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52338" y="16768"/>
                  </a:lnTo>
                  <a:lnTo>
                    <a:pt x="146012" y="22877"/>
                  </a:lnTo>
                  <a:lnTo>
                    <a:pt x="126505" y="32785"/>
                  </a:lnTo>
                  <a:lnTo>
                    <a:pt x="102238" y="34848"/>
                  </a:lnTo>
                  <a:lnTo>
                    <a:pt x="65387" y="35672"/>
                  </a:lnTo>
                  <a:lnTo>
                    <a:pt x="9554" y="4988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0614" y="587597"/>
              <a:ext cx="260226" cy="207718"/>
            </a:xfrm>
            <a:custGeom>
              <a:avLst/>
              <a:gdLst/>
              <a:ahLst/>
              <a:cxnLst/>
              <a:rect l="0" t="0" r="0" b="0"/>
              <a:pathLst>
                <a:path w="260226" h="207718">
                  <a:moveTo>
                    <a:pt x="133883" y="107283"/>
                  </a:moveTo>
                  <a:lnTo>
                    <a:pt x="139472" y="84927"/>
                  </a:lnTo>
                  <a:lnTo>
                    <a:pt x="138779" y="76001"/>
                  </a:lnTo>
                  <a:lnTo>
                    <a:pt x="114669" y="26417"/>
                  </a:lnTo>
                  <a:lnTo>
                    <a:pt x="98437" y="9732"/>
                  </a:lnTo>
                  <a:lnTo>
                    <a:pt x="89195" y="3644"/>
                  </a:lnTo>
                  <a:lnTo>
                    <a:pt x="66449" y="0"/>
                  </a:lnTo>
                  <a:lnTo>
                    <a:pt x="53832" y="666"/>
                  </a:lnTo>
                  <a:lnTo>
                    <a:pt x="43081" y="5790"/>
                  </a:lnTo>
                  <a:lnTo>
                    <a:pt x="24896" y="23961"/>
                  </a:lnTo>
                  <a:lnTo>
                    <a:pt x="7094" y="54909"/>
                  </a:lnTo>
                  <a:lnTo>
                    <a:pt x="0" y="97484"/>
                  </a:lnTo>
                  <a:lnTo>
                    <a:pt x="6008" y="147462"/>
                  </a:lnTo>
                  <a:lnTo>
                    <a:pt x="16315" y="179240"/>
                  </a:lnTo>
                  <a:lnTo>
                    <a:pt x="27428" y="196196"/>
                  </a:lnTo>
                  <a:lnTo>
                    <a:pt x="36007" y="201653"/>
                  </a:lnTo>
                  <a:lnTo>
                    <a:pt x="58017" y="207717"/>
                  </a:lnTo>
                  <a:lnTo>
                    <a:pt x="83397" y="204173"/>
                  </a:lnTo>
                  <a:lnTo>
                    <a:pt x="107935" y="194799"/>
                  </a:lnTo>
                  <a:lnTo>
                    <a:pt x="126640" y="182834"/>
                  </a:lnTo>
                  <a:lnTo>
                    <a:pt x="150324" y="151766"/>
                  </a:lnTo>
                  <a:lnTo>
                    <a:pt x="174926" y="97067"/>
                  </a:lnTo>
                  <a:lnTo>
                    <a:pt x="178793" y="86434"/>
                  </a:lnTo>
                  <a:lnTo>
                    <a:pt x="182540" y="84025"/>
                  </a:lnTo>
                  <a:lnTo>
                    <a:pt x="186208" y="87099"/>
                  </a:lnTo>
                  <a:lnTo>
                    <a:pt x="210675" y="148203"/>
                  </a:lnTo>
                  <a:lnTo>
                    <a:pt x="224164" y="168754"/>
                  </a:lnTo>
                  <a:lnTo>
                    <a:pt x="260225" y="202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56197" y="612966"/>
              <a:ext cx="181081" cy="218786"/>
            </a:xfrm>
            <a:custGeom>
              <a:avLst/>
              <a:gdLst/>
              <a:ahLst/>
              <a:cxnLst/>
              <a:rect l="0" t="0" r="0" b="0"/>
              <a:pathLst>
                <a:path w="181081" h="218786">
                  <a:moveTo>
                    <a:pt x="8383" y="29272"/>
                  </a:moveTo>
                  <a:lnTo>
                    <a:pt x="2794" y="87889"/>
                  </a:lnTo>
                  <a:lnTo>
                    <a:pt x="0" y="140893"/>
                  </a:lnTo>
                  <a:lnTo>
                    <a:pt x="3877" y="164279"/>
                  </a:lnTo>
                  <a:lnTo>
                    <a:pt x="5379" y="166070"/>
                  </a:lnTo>
                  <a:lnTo>
                    <a:pt x="7987" y="111916"/>
                  </a:lnTo>
                  <a:lnTo>
                    <a:pt x="17881" y="49323"/>
                  </a:lnTo>
                  <a:lnTo>
                    <a:pt x="28592" y="28045"/>
                  </a:lnTo>
                  <a:lnTo>
                    <a:pt x="53365" y="2912"/>
                  </a:lnTo>
                  <a:lnTo>
                    <a:pt x="61768" y="0"/>
                  </a:lnTo>
                  <a:lnTo>
                    <a:pt x="69709" y="399"/>
                  </a:lnTo>
                  <a:lnTo>
                    <a:pt x="104854" y="17849"/>
                  </a:lnTo>
                  <a:lnTo>
                    <a:pt x="151807" y="81297"/>
                  </a:lnTo>
                  <a:lnTo>
                    <a:pt x="175853" y="142809"/>
                  </a:lnTo>
                  <a:lnTo>
                    <a:pt x="181080" y="166300"/>
                  </a:lnTo>
                  <a:lnTo>
                    <a:pt x="176839" y="218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85679" y="652766"/>
              <a:ext cx="157928" cy="160937"/>
            </a:xfrm>
            <a:custGeom>
              <a:avLst/>
              <a:gdLst/>
              <a:ahLst/>
              <a:cxnLst/>
              <a:rect l="0" t="0" r="0" b="0"/>
              <a:pathLst>
                <a:path w="157928" h="160937">
                  <a:moveTo>
                    <a:pt x="0" y="31586"/>
                  </a:moveTo>
                  <a:lnTo>
                    <a:pt x="5588" y="14818"/>
                  </a:lnTo>
                  <a:lnTo>
                    <a:pt x="7235" y="15728"/>
                  </a:lnTo>
                  <a:lnTo>
                    <a:pt x="10094" y="74572"/>
                  </a:lnTo>
                  <a:lnTo>
                    <a:pt x="16575" y="97874"/>
                  </a:lnTo>
                  <a:lnTo>
                    <a:pt x="34209" y="143076"/>
                  </a:lnTo>
                  <a:lnTo>
                    <a:pt x="41523" y="151536"/>
                  </a:lnTo>
                  <a:lnTo>
                    <a:pt x="62128" y="160936"/>
                  </a:lnTo>
                  <a:lnTo>
                    <a:pt x="74174" y="158764"/>
                  </a:lnTo>
                  <a:lnTo>
                    <a:pt x="100036" y="143871"/>
                  </a:lnTo>
                  <a:lnTo>
                    <a:pt x="129726" y="114768"/>
                  </a:lnTo>
                  <a:lnTo>
                    <a:pt x="139544" y="91173"/>
                  </a:lnTo>
                  <a:lnTo>
                    <a:pt x="153600" y="3367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38362" y="634900"/>
              <a:ext cx="263214" cy="196852"/>
            </a:xfrm>
            <a:custGeom>
              <a:avLst/>
              <a:gdLst/>
              <a:ahLst/>
              <a:cxnLst/>
              <a:rect l="0" t="0" r="0" b="0"/>
              <a:pathLst>
                <a:path w="263214" h="196852">
                  <a:moveTo>
                    <a:pt x="0" y="81037"/>
                  </a:moveTo>
                  <a:lnTo>
                    <a:pt x="3120" y="123729"/>
                  </a:lnTo>
                  <a:lnTo>
                    <a:pt x="10723" y="174917"/>
                  </a:lnTo>
                  <a:lnTo>
                    <a:pt x="12998" y="172869"/>
                  </a:lnTo>
                  <a:lnTo>
                    <a:pt x="17475" y="158116"/>
                  </a:lnTo>
                  <a:lnTo>
                    <a:pt x="18826" y="123503"/>
                  </a:lnTo>
                  <a:lnTo>
                    <a:pt x="12515" y="69885"/>
                  </a:lnTo>
                  <a:lnTo>
                    <a:pt x="13752" y="44495"/>
                  </a:lnTo>
                  <a:lnTo>
                    <a:pt x="22100" y="25412"/>
                  </a:lnTo>
                  <a:lnTo>
                    <a:pt x="27602" y="22897"/>
                  </a:lnTo>
                  <a:lnTo>
                    <a:pt x="33609" y="24729"/>
                  </a:lnTo>
                  <a:lnTo>
                    <a:pt x="39954" y="29461"/>
                  </a:lnTo>
                  <a:lnTo>
                    <a:pt x="77094" y="86179"/>
                  </a:lnTo>
                  <a:lnTo>
                    <a:pt x="86127" y="109449"/>
                  </a:lnTo>
                  <a:lnTo>
                    <a:pt x="91344" y="114016"/>
                  </a:lnTo>
                  <a:lnTo>
                    <a:pt x="97161" y="113552"/>
                  </a:lnTo>
                  <a:lnTo>
                    <a:pt x="103379" y="109733"/>
                  </a:lnTo>
                  <a:lnTo>
                    <a:pt x="110287" y="86772"/>
                  </a:lnTo>
                  <a:lnTo>
                    <a:pt x="120312" y="31607"/>
                  </a:lnTo>
                  <a:lnTo>
                    <a:pt x="133021" y="11885"/>
                  </a:lnTo>
                  <a:lnTo>
                    <a:pt x="141324" y="3350"/>
                  </a:lnTo>
                  <a:lnTo>
                    <a:pt x="151538" y="0"/>
                  </a:lnTo>
                  <a:lnTo>
                    <a:pt x="175365" y="2517"/>
                  </a:lnTo>
                  <a:lnTo>
                    <a:pt x="195313" y="17673"/>
                  </a:lnTo>
                  <a:lnTo>
                    <a:pt x="238622" y="81020"/>
                  </a:lnTo>
                  <a:lnTo>
                    <a:pt x="258068" y="136017"/>
                  </a:lnTo>
                  <a:lnTo>
                    <a:pt x="263213" y="196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79738" y="368497"/>
              <a:ext cx="219169" cy="452346"/>
            </a:xfrm>
            <a:custGeom>
              <a:avLst/>
              <a:gdLst/>
              <a:ahLst/>
              <a:cxnLst/>
              <a:rect l="0" t="0" r="0" b="0"/>
              <a:pathLst>
                <a:path w="219169" h="452346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41239"/>
                  </a:lnTo>
                  <a:lnTo>
                    <a:pt x="27261" y="198216"/>
                  </a:lnTo>
                  <a:lnTo>
                    <a:pt x="37691" y="255263"/>
                  </a:lnTo>
                  <a:lnTo>
                    <a:pt x="48191" y="310380"/>
                  </a:lnTo>
                  <a:lnTo>
                    <a:pt x="56631" y="370925"/>
                  </a:lnTo>
                  <a:lnTo>
                    <a:pt x="58092" y="413800"/>
                  </a:lnTo>
                  <a:lnTo>
                    <a:pt x="52196" y="435815"/>
                  </a:lnTo>
                  <a:lnTo>
                    <a:pt x="47347" y="444961"/>
                  </a:lnTo>
                  <a:lnTo>
                    <a:pt x="44115" y="445210"/>
                  </a:lnTo>
                  <a:lnTo>
                    <a:pt x="40524" y="429888"/>
                  </a:lnTo>
                  <a:lnTo>
                    <a:pt x="38218" y="379627"/>
                  </a:lnTo>
                  <a:lnTo>
                    <a:pt x="40158" y="335010"/>
                  </a:lnTo>
                  <a:lnTo>
                    <a:pt x="48904" y="314230"/>
                  </a:lnTo>
                  <a:lnTo>
                    <a:pt x="63709" y="300315"/>
                  </a:lnTo>
                  <a:lnTo>
                    <a:pt x="101809" y="276260"/>
                  </a:lnTo>
                  <a:lnTo>
                    <a:pt x="112008" y="274251"/>
                  </a:lnTo>
                  <a:lnTo>
                    <a:pt x="132699" y="278257"/>
                  </a:lnTo>
                  <a:lnTo>
                    <a:pt x="186539" y="313050"/>
                  </a:lnTo>
                  <a:lnTo>
                    <a:pt x="200529" y="329816"/>
                  </a:lnTo>
                  <a:lnTo>
                    <a:pt x="219043" y="374765"/>
                  </a:lnTo>
                  <a:lnTo>
                    <a:pt x="219168" y="414938"/>
                  </a:lnTo>
                  <a:lnTo>
                    <a:pt x="213644" y="426364"/>
                  </a:lnTo>
                  <a:lnTo>
                    <a:pt x="195029" y="445299"/>
                  </a:lnTo>
                  <a:lnTo>
                    <a:pt x="184683" y="450114"/>
                  </a:lnTo>
                  <a:lnTo>
                    <a:pt x="163829" y="452345"/>
                  </a:lnTo>
                  <a:lnTo>
                    <a:pt x="132358" y="447023"/>
                  </a:lnTo>
                  <a:lnTo>
                    <a:pt x="117568" y="438103"/>
                  </a:lnTo>
                  <a:lnTo>
                    <a:pt x="10082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24645" y="587104"/>
              <a:ext cx="149447" cy="224990"/>
            </a:xfrm>
            <a:custGeom>
              <a:avLst/>
              <a:gdLst/>
              <a:ahLst/>
              <a:cxnLst/>
              <a:rect l="0" t="0" r="0" b="0"/>
              <a:pathLst>
                <a:path w="149447" h="224990">
                  <a:moveTo>
                    <a:pt x="55956" y="118305"/>
                  </a:moveTo>
                  <a:lnTo>
                    <a:pt x="108984" y="103651"/>
                  </a:lnTo>
                  <a:lnTo>
                    <a:pt x="140298" y="82377"/>
                  </a:lnTo>
                  <a:lnTo>
                    <a:pt x="146109" y="73296"/>
                  </a:lnTo>
                  <a:lnTo>
                    <a:pt x="149446" y="53847"/>
                  </a:lnTo>
                  <a:lnTo>
                    <a:pt x="143910" y="33505"/>
                  </a:lnTo>
                  <a:lnTo>
                    <a:pt x="139158" y="23167"/>
                  </a:lnTo>
                  <a:lnTo>
                    <a:pt x="124521" y="8561"/>
                  </a:lnTo>
                  <a:lnTo>
                    <a:pt x="115704" y="3028"/>
                  </a:lnTo>
                  <a:lnTo>
                    <a:pt x="96549" y="0"/>
                  </a:lnTo>
                  <a:lnTo>
                    <a:pt x="86527" y="831"/>
                  </a:lnTo>
                  <a:lnTo>
                    <a:pt x="69153" y="7992"/>
                  </a:lnTo>
                  <a:lnTo>
                    <a:pt x="53633" y="20144"/>
                  </a:lnTo>
                  <a:lnTo>
                    <a:pt x="32911" y="46716"/>
                  </a:lnTo>
                  <a:lnTo>
                    <a:pt x="10995" y="103115"/>
                  </a:lnTo>
                  <a:lnTo>
                    <a:pt x="0" y="137981"/>
                  </a:lnTo>
                  <a:lnTo>
                    <a:pt x="2231" y="162925"/>
                  </a:lnTo>
                  <a:lnTo>
                    <a:pt x="12191" y="187269"/>
                  </a:lnTo>
                  <a:lnTo>
                    <a:pt x="28316" y="205887"/>
                  </a:lnTo>
                  <a:lnTo>
                    <a:pt x="57125" y="223934"/>
                  </a:lnTo>
                  <a:lnTo>
                    <a:pt x="68434" y="224989"/>
                  </a:lnTo>
                  <a:lnTo>
                    <a:pt x="119127" y="213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38528" y="617863"/>
              <a:ext cx="147400" cy="262352"/>
            </a:xfrm>
            <a:custGeom>
              <a:avLst/>
              <a:gdLst/>
              <a:ahLst/>
              <a:cxnLst/>
              <a:rect l="0" t="0" r="0" b="0"/>
              <a:pathLst>
                <a:path w="147400" h="262352">
                  <a:moveTo>
                    <a:pt x="0" y="87546"/>
                  </a:moveTo>
                  <a:lnTo>
                    <a:pt x="8334" y="136477"/>
                  </a:lnTo>
                  <a:lnTo>
                    <a:pt x="15685" y="195607"/>
                  </a:lnTo>
                  <a:lnTo>
                    <a:pt x="29571" y="242772"/>
                  </a:lnTo>
                  <a:lnTo>
                    <a:pt x="40829" y="260261"/>
                  </a:lnTo>
                  <a:lnTo>
                    <a:pt x="43597" y="262351"/>
                  </a:lnTo>
                  <a:lnTo>
                    <a:pt x="44273" y="260234"/>
                  </a:lnTo>
                  <a:lnTo>
                    <a:pt x="30851" y="200958"/>
                  </a:lnTo>
                  <a:lnTo>
                    <a:pt x="15112" y="140089"/>
                  </a:lnTo>
                  <a:lnTo>
                    <a:pt x="11435" y="86833"/>
                  </a:lnTo>
                  <a:lnTo>
                    <a:pt x="13272" y="61493"/>
                  </a:lnTo>
                  <a:lnTo>
                    <a:pt x="21886" y="42431"/>
                  </a:lnTo>
                  <a:lnTo>
                    <a:pt x="36634" y="29280"/>
                  </a:lnTo>
                  <a:lnTo>
                    <a:pt x="95200" y="3749"/>
                  </a:lnTo>
                  <a:lnTo>
                    <a:pt x="105581" y="95"/>
                  </a:lnTo>
                  <a:lnTo>
                    <a:pt x="114841" y="0"/>
                  </a:lnTo>
                  <a:lnTo>
                    <a:pt x="147399" y="13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55706" y="609962"/>
              <a:ext cx="261932" cy="242847"/>
            </a:xfrm>
            <a:custGeom>
              <a:avLst/>
              <a:gdLst/>
              <a:ahLst/>
              <a:cxnLst/>
              <a:rect l="0" t="0" r="0" b="0"/>
              <a:pathLst>
                <a:path w="261932" h="242847">
                  <a:moveTo>
                    <a:pt x="167174" y="137561"/>
                  </a:moveTo>
                  <a:lnTo>
                    <a:pt x="167174" y="78944"/>
                  </a:lnTo>
                  <a:lnTo>
                    <a:pt x="160935" y="58476"/>
                  </a:lnTo>
                  <a:lnTo>
                    <a:pt x="131258" y="18915"/>
                  </a:lnTo>
                  <a:lnTo>
                    <a:pt x="117677" y="4501"/>
                  </a:lnTo>
                  <a:lnTo>
                    <a:pt x="109610" y="891"/>
                  </a:lnTo>
                  <a:lnTo>
                    <a:pt x="91288" y="0"/>
                  </a:lnTo>
                  <a:lnTo>
                    <a:pt x="61240" y="11664"/>
                  </a:lnTo>
                  <a:lnTo>
                    <a:pt x="35701" y="35527"/>
                  </a:lnTo>
                  <a:lnTo>
                    <a:pt x="13316" y="70414"/>
                  </a:lnTo>
                  <a:lnTo>
                    <a:pt x="3044" y="115976"/>
                  </a:lnTo>
                  <a:lnTo>
                    <a:pt x="0" y="160931"/>
                  </a:lnTo>
                  <a:lnTo>
                    <a:pt x="5528" y="183432"/>
                  </a:lnTo>
                  <a:lnTo>
                    <a:pt x="28139" y="216942"/>
                  </a:lnTo>
                  <a:lnTo>
                    <a:pt x="47669" y="225484"/>
                  </a:lnTo>
                  <a:lnTo>
                    <a:pt x="59428" y="227762"/>
                  </a:lnTo>
                  <a:lnTo>
                    <a:pt x="69607" y="226940"/>
                  </a:lnTo>
                  <a:lnTo>
                    <a:pt x="87158" y="219789"/>
                  </a:lnTo>
                  <a:lnTo>
                    <a:pt x="99636" y="205692"/>
                  </a:lnTo>
                  <a:lnTo>
                    <a:pt x="133011" y="147600"/>
                  </a:lnTo>
                  <a:lnTo>
                    <a:pt x="148472" y="119479"/>
                  </a:lnTo>
                  <a:lnTo>
                    <a:pt x="154707" y="111468"/>
                  </a:lnTo>
                  <a:lnTo>
                    <a:pt x="158862" y="110807"/>
                  </a:lnTo>
                  <a:lnTo>
                    <a:pt x="161633" y="115046"/>
                  </a:lnTo>
                  <a:lnTo>
                    <a:pt x="177190" y="167048"/>
                  </a:lnTo>
                  <a:lnTo>
                    <a:pt x="215547" y="215923"/>
                  </a:lnTo>
                  <a:lnTo>
                    <a:pt x="261931" y="242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49223" y="705175"/>
              <a:ext cx="168457" cy="167814"/>
            </a:xfrm>
            <a:custGeom>
              <a:avLst/>
              <a:gdLst/>
              <a:ahLst/>
              <a:cxnLst/>
              <a:rect l="0" t="0" r="0" b="0"/>
              <a:pathLst>
                <a:path w="168457" h="167814">
                  <a:moveTo>
                    <a:pt x="0" y="73933"/>
                  </a:moveTo>
                  <a:lnTo>
                    <a:pt x="14654" y="126961"/>
                  </a:lnTo>
                  <a:lnTo>
                    <a:pt x="19160" y="163865"/>
                  </a:lnTo>
                  <a:lnTo>
                    <a:pt x="20962" y="167813"/>
                  </a:lnTo>
                  <a:lnTo>
                    <a:pt x="23333" y="165765"/>
                  </a:lnTo>
                  <a:lnTo>
                    <a:pt x="27918" y="151012"/>
                  </a:lnTo>
                  <a:lnTo>
                    <a:pt x="29328" y="116399"/>
                  </a:lnTo>
                  <a:lnTo>
                    <a:pt x="26157" y="62781"/>
                  </a:lnTo>
                  <a:lnTo>
                    <a:pt x="31512" y="37391"/>
                  </a:lnTo>
                  <a:lnTo>
                    <a:pt x="41691" y="18308"/>
                  </a:lnTo>
                  <a:lnTo>
                    <a:pt x="57133" y="5147"/>
                  </a:lnTo>
                  <a:lnTo>
                    <a:pt x="66165" y="0"/>
                  </a:lnTo>
                  <a:lnTo>
                    <a:pt x="74525" y="78"/>
                  </a:lnTo>
                  <a:lnTo>
                    <a:pt x="82439" y="3639"/>
                  </a:lnTo>
                  <a:lnTo>
                    <a:pt x="111950" y="28983"/>
                  </a:lnTo>
                  <a:lnTo>
                    <a:pt x="127667" y="55155"/>
                  </a:lnTo>
                  <a:lnTo>
                    <a:pt x="150716" y="116247"/>
                  </a:lnTo>
                  <a:lnTo>
                    <a:pt x="165312" y="156238"/>
                  </a:lnTo>
                  <a:lnTo>
                    <a:pt x="168456" y="158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87154" y="461293"/>
              <a:ext cx="225324" cy="464770"/>
            </a:xfrm>
            <a:custGeom>
              <a:avLst/>
              <a:gdLst/>
              <a:ahLst/>
              <a:cxnLst/>
              <a:rect l="0" t="0" r="0" b="0"/>
              <a:pathLst>
                <a:path w="225324" h="464770">
                  <a:moveTo>
                    <a:pt x="120038" y="370458"/>
                  </a:moveTo>
                  <a:lnTo>
                    <a:pt x="120038" y="316313"/>
                  </a:lnTo>
                  <a:lnTo>
                    <a:pt x="117698" y="290242"/>
                  </a:lnTo>
                  <a:lnTo>
                    <a:pt x="108859" y="266956"/>
                  </a:lnTo>
                  <a:lnTo>
                    <a:pt x="90893" y="251147"/>
                  </a:lnTo>
                  <a:lnTo>
                    <a:pt x="79550" y="245294"/>
                  </a:lnTo>
                  <a:lnTo>
                    <a:pt x="69649" y="243731"/>
                  </a:lnTo>
                  <a:lnTo>
                    <a:pt x="60709" y="245029"/>
                  </a:lnTo>
                  <a:lnTo>
                    <a:pt x="52409" y="248234"/>
                  </a:lnTo>
                  <a:lnTo>
                    <a:pt x="36948" y="261154"/>
                  </a:lnTo>
                  <a:lnTo>
                    <a:pt x="23448" y="279764"/>
                  </a:lnTo>
                  <a:lnTo>
                    <a:pt x="5249" y="329840"/>
                  </a:lnTo>
                  <a:lnTo>
                    <a:pt x="0" y="357085"/>
                  </a:lnTo>
                  <a:lnTo>
                    <a:pt x="6163" y="412703"/>
                  </a:lnTo>
                  <a:lnTo>
                    <a:pt x="13275" y="438367"/>
                  </a:lnTo>
                  <a:lnTo>
                    <a:pt x="24234" y="457571"/>
                  </a:lnTo>
                  <a:lnTo>
                    <a:pt x="31602" y="462459"/>
                  </a:lnTo>
                  <a:lnTo>
                    <a:pt x="49148" y="464769"/>
                  </a:lnTo>
                  <a:lnTo>
                    <a:pt x="57570" y="461408"/>
                  </a:lnTo>
                  <a:lnTo>
                    <a:pt x="100691" y="421213"/>
                  </a:lnTo>
                  <a:lnTo>
                    <a:pt x="133027" y="363803"/>
                  </a:lnTo>
                  <a:lnTo>
                    <a:pt x="154822" y="311034"/>
                  </a:lnTo>
                  <a:lnTo>
                    <a:pt x="169033" y="267618"/>
                  </a:lnTo>
                  <a:lnTo>
                    <a:pt x="176908" y="224146"/>
                  </a:lnTo>
                  <a:lnTo>
                    <a:pt x="184461" y="169569"/>
                  </a:lnTo>
                  <a:lnTo>
                    <a:pt x="190989" y="121812"/>
                  </a:lnTo>
                  <a:lnTo>
                    <a:pt x="192923" y="69447"/>
                  </a:lnTo>
                  <a:lnTo>
                    <a:pt x="193576" y="9832"/>
                  </a:lnTo>
                  <a:lnTo>
                    <a:pt x="191290" y="2529"/>
                  </a:lnTo>
                  <a:lnTo>
                    <a:pt x="187427" y="0"/>
                  </a:lnTo>
                  <a:lnTo>
                    <a:pt x="182512" y="653"/>
                  </a:lnTo>
                  <a:lnTo>
                    <a:pt x="178065" y="4598"/>
                  </a:lnTo>
                  <a:lnTo>
                    <a:pt x="166216" y="28088"/>
                  </a:lnTo>
                  <a:lnTo>
                    <a:pt x="154852" y="77355"/>
                  </a:lnTo>
                  <a:lnTo>
                    <a:pt x="152580" y="127635"/>
                  </a:lnTo>
                  <a:lnTo>
                    <a:pt x="155026" y="181917"/>
                  </a:lnTo>
                  <a:lnTo>
                    <a:pt x="163160" y="232706"/>
                  </a:lnTo>
                  <a:lnTo>
                    <a:pt x="170789" y="275309"/>
                  </a:lnTo>
                  <a:lnTo>
                    <a:pt x="187068" y="335247"/>
                  </a:lnTo>
                  <a:lnTo>
                    <a:pt x="206761" y="388719"/>
                  </a:lnTo>
                  <a:lnTo>
                    <a:pt x="219823" y="419152"/>
                  </a:lnTo>
                  <a:lnTo>
                    <a:pt x="225323" y="444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407694" y="1105492"/>
            <a:ext cx="4993633" cy="526575"/>
            <a:chOff x="1407694" y="1105492"/>
            <a:chExt cx="4993633" cy="526575"/>
          </a:xfrm>
        </p:grpSpPr>
        <p:sp>
          <p:nvSpPr>
            <p:cNvPr id="40" name="Freeform 39"/>
            <p:cNvSpPr/>
            <p:nvPr/>
          </p:nvSpPr>
          <p:spPr>
            <a:xfrm>
              <a:off x="1407694" y="1384432"/>
              <a:ext cx="192638" cy="247635"/>
            </a:xfrm>
            <a:custGeom>
              <a:avLst/>
              <a:gdLst/>
              <a:ahLst/>
              <a:cxnLst/>
              <a:rect l="0" t="0" r="0" b="0"/>
              <a:pathLst>
                <a:path w="192638" h="247635">
                  <a:moveTo>
                    <a:pt x="150523" y="131671"/>
                  </a:moveTo>
                  <a:lnTo>
                    <a:pt x="147404" y="88979"/>
                  </a:lnTo>
                  <a:lnTo>
                    <a:pt x="130280" y="41740"/>
                  </a:lnTo>
                  <a:lnTo>
                    <a:pt x="111120" y="12348"/>
                  </a:lnTo>
                  <a:lnTo>
                    <a:pt x="91286" y="2600"/>
                  </a:lnTo>
                  <a:lnTo>
                    <a:pt x="79447" y="0"/>
                  </a:lnTo>
                  <a:lnTo>
                    <a:pt x="68044" y="1776"/>
                  </a:lnTo>
                  <a:lnTo>
                    <a:pt x="46015" y="13109"/>
                  </a:lnTo>
                  <a:lnTo>
                    <a:pt x="30766" y="29844"/>
                  </a:lnTo>
                  <a:lnTo>
                    <a:pt x="15604" y="62116"/>
                  </a:lnTo>
                  <a:lnTo>
                    <a:pt x="0" y="114942"/>
                  </a:lnTo>
                  <a:lnTo>
                    <a:pt x="379" y="150891"/>
                  </a:lnTo>
                  <a:lnTo>
                    <a:pt x="14216" y="205129"/>
                  </a:lnTo>
                  <a:lnTo>
                    <a:pt x="17537" y="215738"/>
                  </a:lnTo>
                  <a:lnTo>
                    <a:pt x="30587" y="233765"/>
                  </a:lnTo>
                  <a:lnTo>
                    <a:pt x="38980" y="241848"/>
                  </a:lnTo>
                  <a:lnTo>
                    <a:pt x="48085" y="246066"/>
                  </a:lnTo>
                  <a:lnTo>
                    <a:pt x="67561" y="247634"/>
                  </a:lnTo>
                  <a:lnTo>
                    <a:pt x="84795" y="241312"/>
                  </a:lnTo>
                  <a:lnTo>
                    <a:pt x="92666" y="236351"/>
                  </a:lnTo>
                  <a:lnTo>
                    <a:pt x="104532" y="221479"/>
                  </a:lnTo>
                  <a:lnTo>
                    <a:pt x="129126" y="162822"/>
                  </a:lnTo>
                  <a:lnTo>
                    <a:pt x="145799" y="109387"/>
                  </a:lnTo>
                  <a:lnTo>
                    <a:pt x="150293" y="78795"/>
                  </a:lnTo>
                  <a:lnTo>
                    <a:pt x="152710" y="78873"/>
                  </a:lnTo>
                  <a:lnTo>
                    <a:pt x="155490" y="82434"/>
                  </a:lnTo>
                  <a:lnTo>
                    <a:pt x="163439" y="142764"/>
                  </a:lnTo>
                  <a:lnTo>
                    <a:pt x="170301" y="168187"/>
                  </a:lnTo>
                  <a:lnTo>
                    <a:pt x="187532" y="206691"/>
                  </a:lnTo>
                  <a:lnTo>
                    <a:pt x="192637" y="236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42445" y="1422921"/>
              <a:ext cx="157929" cy="166883"/>
            </a:xfrm>
            <a:custGeom>
              <a:avLst/>
              <a:gdLst/>
              <a:ahLst/>
              <a:cxnLst/>
              <a:rect l="0" t="0" r="0" b="0"/>
              <a:pathLst>
                <a:path w="157929" h="166883">
                  <a:moveTo>
                    <a:pt x="0" y="72125"/>
                  </a:moveTo>
                  <a:lnTo>
                    <a:pt x="3120" y="114817"/>
                  </a:lnTo>
                  <a:lnTo>
                    <a:pt x="9553" y="166005"/>
                  </a:lnTo>
                  <a:lnTo>
                    <a:pt x="10443" y="113421"/>
                  </a:lnTo>
                  <a:lnTo>
                    <a:pt x="13631" y="55759"/>
                  </a:lnTo>
                  <a:lnTo>
                    <a:pt x="25179" y="9881"/>
                  </a:lnTo>
                  <a:lnTo>
                    <a:pt x="30824" y="3723"/>
                  </a:lnTo>
                  <a:lnTo>
                    <a:pt x="38097" y="787"/>
                  </a:lnTo>
                  <a:lnTo>
                    <a:pt x="46455" y="0"/>
                  </a:lnTo>
                  <a:lnTo>
                    <a:pt x="65100" y="5365"/>
                  </a:lnTo>
                  <a:lnTo>
                    <a:pt x="83916" y="16717"/>
                  </a:lnTo>
                  <a:lnTo>
                    <a:pt x="106492" y="42840"/>
                  </a:lnTo>
                  <a:lnTo>
                    <a:pt x="140086" y="97847"/>
                  </a:lnTo>
                  <a:lnTo>
                    <a:pt x="154057" y="141200"/>
                  </a:lnTo>
                  <a:lnTo>
                    <a:pt x="157928" y="166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67723" y="1410818"/>
              <a:ext cx="135974" cy="191894"/>
            </a:xfrm>
            <a:custGeom>
              <a:avLst/>
              <a:gdLst/>
              <a:ahLst/>
              <a:cxnLst/>
              <a:rect l="0" t="0" r="0" b="0"/>
              <a:pathLst>
                <a:path w="135974" h="191894">
                  <a:moveTo>
                    <a:pt x="69520" y="31586"/>
                  </a:moveTo>
                  <a:lnTo>
                    <a:pt x="52752" y="25997"/>
                  </a:lnTo>
                  <a:lnTo>
                    <a:pt x="45473" y="26690"/>
                  </a:lnTo>
                  <a:lnTo>
                    <a:pt x="31147" y="33699"/>
                  </a:lnTo>
                  <a:lnTo>
                    <a:pt x="9927" y="61978"/>
                  </a:lnTo>
                  <a:lnTo>
                    <a:pt x="0" y="99992"/>
                  </a:lnTo>
                  <a:lnTo>
                    <a:pt x="2648" y="135302"/>
                  </a:lnTo>
                  <a:lnTo>
                    <a:pt x="10842" y="167991"/>
                  </a:lnTo>
                  <a:lnTo>
                    <a:pt x="17533" y="176335"/>
                  </a:lnTo>
                  <a:lnTo>
                    <a:pt x="37446" y="188726"/>
                  </a:lnTo>
                  <a:lnTo>
                    <a:pt x="58774" y="191893"/>
                  </a:lnTo>
                  <a:lnTo>
                    <a:pt x="69375" y="191099"/>
                  </a:lnTo>
                  <a:lnTo>
                    <a:pt x="87393" y="180860"/>
                  </a:lnTo>
                  <a:lnTo>
                    <a:pt x="118024" y="145690"/>
                  </a:lnTo>
                  <a:lnTo>
                    <a:pt x="133935" y="115307"/>
                  </a:lnTo>
                  <a:lnTo>
                    <a:pt x="135973" y="91412"/>
                  </a:lnTo>
                  <a:lnTo>
                    <a:pt x="127750" y="43533"/>
                  </a:lnTo>
                  <a:lnTo>
                    <a:pt x="1011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05828" y="1221305"/>
              <a:ext cx="20929" cy="326385"/>
            </a:xfrm>
            <a:custGeom>
              <a:avLst/>
              <a:gdLst/>
              <a:ahLst/>
              <a:cxnLst/>
              <a:rect l="0" t="0" r="0" b="0"/>
              <a:pathLst>
                <a:path w="20929" h="326385">
                  <a:moveTo>
                    <a:pt x="10399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8" y="205882"/>
                  </a:lnTo>
                  <a:lnTo>
                    <a:pt x="9431" y="268612"/>
                  </a:lnTo>
                  <a:lnTo>
                    <a:pt x="11282" y="307186"/>
                  </a:lnTo>
                  <a:lnTo>
                    <a:pt x="13328" y="313586"/>
                  </a:lnTo>
                  <a:lnTo>
                    <a:pt x="209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32000" y="1389212"/>
              <a:ext cx="147400" cy="21607"/>
            </a:xfrm>
            <a:custGeom>
              <a:avLst/>
              <a:gdLst/>
              <a:ahLst/>
              <a:cxnLst/>
              <a:rect l="0" t="0" r="0" b="0"/>
              <a:pathLst>
                <a:path w="147400" h="21607">
                  <a:moveTo>
                    <a:pt x="147399" y="21606"/>
                  </a:moveTo>
                  <a:lnTo>
                    <a:pt x="130631" y="4839"/>
                  </a:lnTo>
                  <a:lnTo>
                    <a:pt x="122182" y="1069"/>
                  </a:lnTo>
                  <a:lnTo>
                    <a:pt x="103436" y="0"/>
                  </a:lnTo>
                  <a:lnTo>
                    <a:pt x="40946" y="8810"/>
                  </a:lnTo>
                  <a:lnTo>
                    <a:pt x="0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36504" y="1210777"/>
              <a:ext cx="269279" cy="328814"/>
            </a:xfrm>
            <a:custGeom>
              <a:avLst/>
              <a:gdLst/>
              <a:ahLst/>
              <a:cxnLst/>
              <a:rect l="0" t="0" r="0" b="0"/>
              <a:pathLst>
                <a:path w="269279" h="328814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38119"/>
                  </a:lnTo>
                  <a:lnTo>
                    <a:pt x="14263" y="189883"/>
                  </a:lnTo>
                  <a:lnTo>
                    <a:pt x="19023" y="239145"/>
                  </a:lnTo>
                  <a:lnTo>
                    <a:pt x="26056" y="301420"/>
                  </a:lnTo>
                  <a:lnTo>
                    <a:pt x="32571" y="261774"/>
                  </a:lnTo>
                  <a:lnTo>
                    <a:pt x="47324" y="236790"/>
                  </a:lnTo>
                  <a:lnTo>
                    <a:pt x="63007" y="224953"/>
                  </a:lnTo>
                  <a:lnTo>
                    <a:pt x="72103" y="220158"/>
                  </a:lnTo>
                  <a:lnTo>
                    <a:pt x="81676" y="219302"/>
                  </a:lnTo>
                  <a:lnTo>
                    <a:pt x="101671" y="224589"/>
                  </a:lnTo>
                  <a:lnTo>
                    <a:pt x="109577" y="231614"/>
                  </a:lnTo>
                  <a:lnTo>
                    <a:pt x="145890" y="294643"/>
                  </a:lnTo>
                  <a:lnTo>
                    <a:pt x="155167" y="315786"/>
                  </a:lnTo>
                  <a:lnTo>
                    <a:pt x="159279" y="319318"/>
                  </a:lnTo>
                  <a:lnTo>
                    <a:pt x="163190" y="318164"/>
                  </a:lnTo>
                  <a:lnTo>
                    <a:pt x="170655" y="307522"/>
                  </a:lnTo>
                  <a:lnTo>
                    <a:pt x="188099" y="275214"/>
                  </a:lnTo>
                  <a:lnTo>
                    <a:pt x="210130" y="253120"/>
                  </a:lnTo>
                  <a:lnTo>
                    <a:pt x="235765" y="228637"/>
                  </a:lnTo>
                  <a:lnTo>
                    <a:pt x="265388" y="188922"/>
                  </a:lnTo>
                  <a:lnTo>
                    <a:pt x="267854" y="179760"/>
                  </a:lnTo>
                  <a:lnTo>
                    <a:pt x="267159" y="171313"/>
                  </a:lnTo>
                  <a:lnTo>
                    <a:pt x="264356" y="163341"/>
                  </a:lnTo>
                  <a:lnTo>
                    <a:pt x="258977" y="159197"/>
                  </a:lnTo>
                  <a:lnTo>
                    <a:pt x="251882" y="157604"/>
                  </a:lnTo>
                  <a:lnTo>
                    <a:pt x="243643" y="157712"/>
                  </a:lnTo>
                  <a:lnTo>
                    <a:pt x="225129" y="167190"/>
                  </a:lnTo>
                  <a:lnTo>
                    <a:pt x="206373" y="184271"/>
                  </a:lnTo>
                  <a:lnTo>
                    <a:pt x="178387" y="230245"/>
                  </a:lnTo>
                  <a:lnTo>
                    <a:pt x="173589" y="241234"/>
                  </a:lnTo>
                  <a:lnTo>
                    <a:pt x="171377" y="262803"/>
                  </a:lnTo>
                  <a:lnTo>
                    <a:pt x="179490" y="305245"/>
                  </a:lnTo>
                  <a:lnTo>
                    <a:pt x="184853" y="313461"/>
                  </a:lnTo>
                  <a:lnTo>
                    <a:pt x="200170" y="325709"/>
                  </a:lnTo>
                  <a:lnTo>
                    <a:pt x="218676" y="328813"/>
                  </a:lnTo>
                  <a:lnTo>
                    <a:pt x="228524" y="328003"/>
                  </a:lnTo>
                  <a:lnTo>
                    <a:pt x="245706" y="320864"/>
                  </a:lnTo>
                  <a:lnTo>
                    <a:pt x="26927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65465" y="1332552"/>
              <a:ext cx="129831" cy="178726"/>
            </a:xfrm>
            <a:custGeom>
              <a:avLst/>
              <a:gdLst/>
              <a:ahLst/>
              <a:cxnLst/>
              <a:rect l="0" t="0" r="0" b="0"/>
              <a:pathLst>
                <a:path w="129831" h="178726">
                  <a:moveTo>
                    <a:pt x="14016" y="99323"/>
                  </a:moveTo>
                  <a:lnTo>
                    <a:pt x="31975" y="153198"/>
                  </a:lnTo>
                  <a:lnTo>
                    <a:pt x="38765" y="173570"/>
                  </a:lnTo>
                  <a:lnTo>
                    <a:pt x="38705" y="178067"/>
                  </a:lnTo>
                  <a:lnTo>
                    <a:pt x="36324" y="178725"/>
                  </a:lnTo>
                  <a:lnTo>
                    <a:pt x="32398" y="176824"/>
                  </a:lnTo>
                  <a:lnTo>
                    <a:pt x="14126" y="122498"/>
                  </a:lnTo>
                  <a:lnTo>
                    <a:pt x="0" y="73096"/>
                  </a:lnTo>
                  <a:lnTo>
                    <a:pt x="2328" y="49062"/>
                  </a:lnTo>
                  <a:lnTo>
                    <a:pt x="6224" y="37740"/>
                  </a:lnTo>
                  <a:lnTo>
                    <a:pt x="19912" y="22040"/>
                  </a:lnTo>
                  <a:lnTo>
                    <a:pt x="28475" y="16216"/>
                  </a:lnTo>
                  <a:lnTo>
                    <a:pt x="86038" y="2981"/>
                  </a:lnTo>
                  <a:lnTo>
                    <a:pt x="97126" y="0"/>
                  </a:lnTo>
                  <a:lnTo>
                    <a:pt x="105688" y="352"/>
                  </a:lnTo>
                  <a:lnTo>
                    <a:pt x="112565" y="2927"/>
                  </a:lnTo>
                  <a:lnTo>
                    <a:pt x="129830" y="15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22943" y="1328607"/>
              <a:ext cx="167192" cy="208554"/>
            </a:xfrm>
            <a:custGeom>
              <a:avLst/>
              <a:gdLst/>
              <a:ahLst/>
              <a:cxnLst/>
              <a:rect l="0" t="0" r="0" b="0"/>
              <a:pathLst>
                <a:path w="167192" h="208554">
                  <a:moveTo>
                    <a:pt x="19792" y="40097"/>
                  </a:moveTo>
                  <a:lnTo>
                    <a:pt x="19792" y="94242"/>
                  </a:lnTo>
                  <a:lnTo>
                    <a:pt x="19792" y="154778"/>
                  </a:lnTo>
                  <a:lnTo>
                    <a:pt x="18622" y="162174"/>
                  </a:lnTo>
                  <a:lnTo>
                    <a:pt x="16673" y="163596"/>
                  </a:lnTo>
                  <a:lnTo>
                    <a:pt x="14203" y="161034"/>
                  </a:lnTo>
                  <a:lnTo>
                    <a:pt x="5138" y="140661"/>
                  </a:lnTo>
                  <a:lnTo>
                    <a:pt x="0" y="86695"/>
                  </a:lnTo>
                  <a:lnTo>
                    <a:pt x="1449" y="46235"/>
                  </a:lnTo>
                  <a:lnTo>
                    <a:pt x="10080" y="26837"/>
                  </a:lnTo>
                  <a:lnTo>
                    <a:pt x="33682" y="2763"/>
                  </a:lnTo>
                  <a:lnTo>
                    <a:pt x="43090" y="0"/>
                  </a:lnTo>
                  <a:lnTo>
                    <a:pt x="62902" y="3169"/>
                  </a:lnTo>
                  <a:lnTo>
                    <a:pt x="103047" y="24267"/>
                  </a:lnTo>
                  <a:lnTo>
                    <a:pt x="134720" y="54085"/>
                  </a:lnTo>
                  <a:lnTo>
                    <a:pt x="153281" y="83236"/>
                  </a:lnTo>
                  <a:lnTo>
                    <a:pt x="161009" y="104893"/>
                  </a:lnTo>
                  <a:lnTo>
                    <a:pt x="165970" y="156925"/>
                  </a:lnTo>
                  <a:lnTo>
                    <a:pt x="167191" y="208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66678" y="1337119"/>
              <a:ext cx="145691" cy="167635"/>
            </a:xfrm>
            <a:custGeom>
              <a:avLst/>
              <a:gdLst/>
              <a:ahLst/>
              <a:cxnLst/>
              <a:rect l="0" t="0" r="0" b="0"/>
              <a:pathLst>
                <a:path w="145691" h="167635">
                  <a:moveTo>
                    <a:pt x="70855" y="21057"/>
                  </a:moveTo>
                  <a:lnTo>
                    <a:pt x="48499" y="21057"/>
                  </a:lnTo>
                  <a:lnTo>
                    <a:pt x="39573" y="25736"/>
                  </a:lnTo>
                  <a:lnTo>
                    <a:pt x="23417" y="43413"/>
                  </a:lnTo>
                  <a:lnTo>
                    <a:pt x="6757" y="79673"/>
                  </a:lnTo>
                  <a:lnTo>
                    <a:pt x="0" y="125642"/>
                  </a:lnTo>
                  <a:lnTo>
                    <a:pt x="2562" y="138744"/>
                  </a:lnTo>
                  <a:lnTo>
                    <a:pt x="14767" y="159540"/>
                  </a:lnTo>
                  <a:lnTo>
                    <a:pt x="22934" y="164851"/>
                  </a:lnTo>
                  <a:lnTo>
                    <a:pt x="41368" y="167634"/>
                  </a:lnTo>
                  <a:lnTo>
                    <a:pt x="77066" y="157034"/>
                  </a:lnTo>
                  <a:lnTo>
                    <a:pt x="106101" y="139075"/>
                  </a:lnTo>
                  <a:lnTo>
                    <a:pt x="129522" y="113347"/>
                  </a:lnTo>
                  <a:lnTo>
                    <a:pt x="145690" y="77908"/>
                  </a:lnTo>
                  <a:lnTo>
                    <a:pt x="144669" y="54513"/>
                  </a:lnTo>
                  <a:lnTo>
                    <a:pt x="136417" y="33586"/>
                  </a:lnTo>
                  <a:lnTo>
                    <a:pt x="119787" y="10991"/>
                  </a:lnTo>
                  <a:lnTo>
                    <a:pt x="1024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84932" y="1325069"/>
              <a:ext cx="178986" cy="191035"/>
            </a:xfrm>
            <a:custGeom>
              <a:avLst/>
              <a:gdLst/>
              <a:ahLst/>
              <a:cxnLst/>
              <a:rect l="0" t="0" r="0" b="0"/>
              <a:pathLst>
                <a:path w="178986" h="191035">
                  <a:moveTo>
                    <a:pt x="0" y="75221"/>
                  </a:moveTo>
                  <a:lnTo>
                    <a:pt x="0" y="124152"/>
                  </a:lnTo>
                  <a:lnTo>
                    <a:pt x="5589" y="177693"/>
                  </a:lnTo>
                  <a:lnTo>
                    <a:pt x="7236" y="179800"/>
                  </a:lnTo>
                  <a:lnTo>
                    <a:pt x="9879" y="144275"/>
                  </a:lnTo>
                  <a:lnTo>
                    <a:pt x="10401" y="86261"/>
                  </a:lnTo>
                  <a:lnTo>
                    <a:pt x="21669" y="46907"/>
                  </a:lnTo>
                  <a:lnTo>
                    <a:pt x="39826" y="18608"/>
                  </a:lnTo>
                  <a:lnTo>
                    <a:pt x="56305" y="5996"/>
                  </a:lnTo>
                  <a:lnTo>
                    <a:pt x="65613" y="995"/>
                  </a:lnTo>
                  <a:lnTo>
                    <a:pt x="75328" y="0"/>
                  </a:lnTo>
                  <a:lnTo>
                    <a:pt x="95480" y="5135"/>
                  </a:lnTo>
                  <a:lnTo>
                    <a:pt x="120968" y="21179"/>
                  </a:lnTo>
                  <a:lnTo>
                    <a:pt x="132922" y="37164"/>
                  </a:lnTo>
                  <a:lnTo>
                    <a:pt x="165914" y="96634"/>
                  </a:lnTo>
                  <a:lnTo>
                    <a:pt x="173175" y="118663"/>
                  </a:lnTo>
                  <a:lnTo>
                    <a:pt x="177837" y="164694"/>
                  </a:lnTo>
                  <a:lnTo>
                    <a:pt x="178985" y="191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37616" y="1312535"/>
              <a:ext cx="273742" cy="171984"/>
            </a:xfrm>
            <a:custGeom>
              <a:avLst/>
              <a:gdLst/>
              <a:ahLst/>
              <a:cxnLst/>
              <a:rect l="0" t="0" r="0" b="0"/>
              <a:pathLst>
                <a:path w="273742" h="171984">
                  <a:moveTo>
                    <a:pt x="0" y="66698"/>
                  </a:moveTo>
                  <a:lnTo>
                    <a:pt x="5590" y="49930"/>
                  </a:lnTo>
                  <a:lnTo>
                    <a:pt x="10745" y="46161"/>
                  </a:lnTo>
                  <a:lnTo>
                    <a:pt x="17692" y="44818"/>
                  </a:lnTo>
                  <a:lnTo>
                    <a:pt x="34770" y="44105"/>
                  </a:lnTo>
                  <a:lnTo>
                    <a:pt x="90237" y="30938"/>
                  </a:lnTo>
                  <a:lnTo>
                    <a:pt x="143214" y="17433"/>
                  </a:lnTo>
                  <a:lnTo>
                    <a:pt x="199490" y="0"/>
                  </a:lnTo>
                  <a:lnTo>
                    <a:pt x="205523" y="1175"/>
                  </a:lnTo>
                  <a:lnTo>
                    <a:pt x="208376" y="5469"/>
                  </a:lnTo>
                  <a:lnTo>
                    <a:pt x="209107" y="11840"/>
                  </a:lnTo>
                  <a:lnTo>
                    <a:pt x="206085" y="18428"/>
                  </a:lnTo>
                  <a:lnTo>
                    <a:pt x="157973" y="75081"/>
                  </a:lnTo>
                  <a:lnTo>
                    <a:pt x="145080" y="91481"/>
                  </a:lnTo>
                  <a:lnTo>
                    <a:pt x="128904" y="119274"/>
                  </a:lnTo>
                  <a:lnTo>
                    <a:pt x="99422" y="153339"/>
                  </a:lnTo>
                  <a:lnTo>
                    <a:pt x="94358" y="163063"/>
                  </a:lnTo>
                  <a:lnTo>
                    <a:pt x="95660" y="168376"/>
                  </a:lnTo>
                  <a:lnTo>
                    <a:pt x="101208" y="170748"/>
                  </a:lnTo>
                  <a:lnTo>
                    <a:pt x="131374" y="168497"/>
                  </a:lnTo>
                  <a:lnTo>
                    <a:pt x="183488" y="162845"/>
                  </a:lnTo>
                  <a:lnTo>
                    <a:pt x="246576" y="164757"/>
                  </a:lnTo>
                  <a:lnTo>
                    <a:pt x="273741" y="171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42105" y="1283611"/>
              <a:ext cx="179823" cy="166016"/>
            </a:xfrm>
            <a:custGeom>
              <a:avLst/>
              <a:gdLst/>
              <a:ahLst/>
              <a:cxnLst/>
              <a:rect l="0" t="0" r="0" b="0"/>
              <a:pathLst>
                <a:path w="179823" h="166016">
                  <a:moveTo>
                    <a:pt x="53480" y="148264"/>
                  </a:moveTo>
                  <a:lnTo>
                    <a:pt x="59069" y="131497"/>
                  </a:lnTo>
                  <a:lnTo>
                    <a:pt x="71172" y="120145"/>
                  </a:lnTo>
                  <a:lnTo>
                    <a:pt x="132538" y="77661"/>
                  </a:lnTo>
                  <a:lnTo>
                    <a:pt x="154764" y="51306"/>
                  </a:lnTo>
                  <a:lnTo>
                    <a:pt x="157267" y="41511"/>
                  </a:lnTo>
                  <a:lnTo>
                    <a:pt x="153810" y="21270"/>
                  </a:lnTo>
                  <a:lnTo>
                    <a:pt x="147273" y="13298"/>
                  </a:lnTo>
                  <a:lnTo>
                    <a:pt x="127531" y="1322"/>
                  </a:lnTo>
                  <a:lnTo>
                    <a:pt x="115716" y="0"/>
                  </a:lnTo>
                  <a:lnTo>
                    <a:pt x="90109" y="4770"/>
                  </a:lnTo>
                  <a:lnTo>
                    <a:pt x="54975" y="20610"/>
                  </a:lnTo>
                  <a:lnTo>
                    <a:pt x="27927" y="45710"/>
                  </a:lnTo>
                  <a:lnTo>
                    <a:pt x="5095" y="75374"/>
                  </a:lnTo>
                  <a:lnTo>
                    <a:pt x="0" y="95981"/>
                  </a:lnTo>
                  <a:lnTo>
                    <a:pt x="2805" y="116839"/>
                  </a:lnTo>
                  <a:lnTo>
                    <a:pt x="11851" y="137807"/>
                  </a:lnTo>
                  <a:lnTo>
                    <a:pt x="26789" y="152585"/>
                  </a:lnTo>
                  <a:lnTo>
                    <a:pt x="35686" y="158164"/>
                  </a:lnTo>
                  <a:lnTo>
                    <a:pt x="76154" y="166015"/>
                  </a:lnTo>
                  <a:lnTo>
                    <a:pt x="132655" y="161433"/>
                  </a:lnTo>
                  <a:lnTo>
                    <a:pt x="179822" y="158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37741" y="1319840"/>
              <a:ext cx="84229" cy="144375"/>
            </a:xfrm>
            <a:custGeom>
              <a:avLst/>
              <a:gdLst/>
              <a:ahLst/>
              <a:cxnLst/>
              <a:rect l="0" t="0" r="0" b="0"/>
              <a:pathLst>
                <a:path w="84229" h="144375">
                  <a:moveTo>
                    <a:pt x="0" y="48864"/>
                  </a:moveTo>
                  <a:lnTo>
                    <a:pt x="7235" y="76420"/>
                  </a:lnTo>
                  <a:lnTo>
                    <a:pt x="12997" y="129523"/>
                  </a:lnTo>
                  <a:lnTo>
                    <a:pt x="15683" y="141241"/>
                  </a:lnTo>
                  <a:lnTo>
                    <a:pt x="17474" y="144374"/>
                  </a:lnTo>
                  <a:lnTo>
                    <a:pt x="18669" y="141783"/>
                  </a:lnTo>
                  <a:lnTo>
                    <a:pt x="18826" y="127596"/>
                  </a:lnTo>
                  <a:lnTo>
                    <a:pt x="6263" y="74137"/>
                  </a:lnTo>
                  <a:lnTo>
                    <a:pt x="7444" y="33996"/>
                  </a:lnTo>
                  <a:lnTo>
                    <a:pt x="18516" y="12620"/>
                  </a:lnTo>
                  <a:lnTo>
                    <a:pt x="26382" y="3645"/>
                  </a:lnTo>
                  <a:lnTo>
                    <a:pt x="36305" y="0"/>
                  </a:lnTo>
                  <a:lnTo>
                    <a:pt x="84228" y="6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1482" y="1326590"/>
              <a:ext cx="193485" cy="139345"/>
            </a:xfrm>
            <a:custGeom>
              <a:avLst/>
              <a:gdLst/>
              <a:ahLst/>
              <a:cxnLst/>
              <a:rect l="0" t="0" r="0" b="0"/>
              <a:pathLst>
                <a:path w="193485" h="139345">
                  <a:moveTo>
                    <a:pt x="108414" y="31586"/>
                  </a:moveTo>
                  <a:lnTo>
                    <a:pt x="97236" y="14818"/>
                  </a:lnTo>
                  <a:lnTo>
                    <a:pt x="90433" y="11049"/>
                  </a:lnTo>
                  <a:lnTo>
                    <a:pt x="73516" y="9980"/>
                  </a:lnTo>
                  <a:lnTo>
                    <a:pt x="44262" y="15955"/>
                  </a:lnTo>
                  <a:lnTo>
                    <a:pt x="18956" y="30724"/>
                  </a:lnTo>
                  <a:lnTo>
                    <a:pt x="7044" y="46411"/>
                  </a:lnTo>
                  <a:lnTo>
                    <a:pt x="2229" y="55507"/>
                  </a:lnTo>
                  <a:lnTo>
                    <a:pt x="0" y="74973"/>
                  </a:lnTo>
                  <a:lnTo>
                    <a:pt x="4078" y="95322"/>
                  </a:lnTo>
                  <a:lnTo>
                    <a:pt x="13689" y="116065"/>
                  </a:lnTo>
                  <a:lnTo>
                    <a:pt x="28880" y="130743"/>
                  </a:lnTo>
                  <a:lnTo>
                    <a:pt x="37843" y="136295"/>
                  </a:lnTo>
                  <a:lnTo>
                    <a:pt x="57162" y="139344"/>
                  </a:lnTo>
                  <a:lnTo>
                    <a:pt x="115833" y="134857"/>
                  </a:lnTo>
                  <a:lnTo>
                    <a:pt x="138618" y="125837"/>
                  </a:lnTo>
                  <a:lnTo>
                    <a:pt x="165586" y="102016"/>
                  </a:lnTo>
                  <a:lnTo>
                    <a:pt x="188395" y="72731"/>
                  </a:lnTo>
                  <a:lnTo>
                    <a:pt x="193484" y="49093"/>
                  </a:lnTo>
                  <a:lnTo>
                    <a:pt x="190677" y="25329"/>
                  </a:lnTo>
                  <a:lnTo>
                    <a:pt x="181630" y="6968"/>
                  </a:lnTo>
                  <a:lnTo>
                    <a:pt x="174772" y="2306"/>
                  </a:lnTo>
                  <a:lnTo>
                    <a:pt x="140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74735" y="1325274"/>
              <a:ext cx="147400" cy="157049"/>
            </a:xfrm>
            <a:custGeom>
              <a:avLst/>
              <a:gdLst/>
              <a:ahLst/>
              <a:cxnLst/>
              <a:rect l="0" t="0" r="0" b="0"/>
              <a:pathLst>
                <a:path w="147400" h="157049">
                  <a:moveTo>
                    <a:pt x="0" y="11845"/>
                  </a:moveTo>
                  <a:lnTo>
                    <a:pt x="0" y="70462"/>
                  </a:lnTo>
                  <a:lnTo>
                    <a:pt x="7236" y="124636"/>
                  </a:lnTo>
                  <a:lnTo>
                    <a:pt x="9553" y="157048"/>
                  </a:lnTo>
                  <a:lnTo>
                    <a:pt x="10443" y="98432"/>
                  </a:lnTo>
                  <a:lnTo>
                    <a:pt x="13631" y="38220"/>
                  </a:lnTo>
                  <a:lnTo>
                    <a:pt x="16107" y="25919"/>
                  </a:lnTo>
                  <a:lnTo>
                    <a:pt x="21267" y="16548"/>
                  </a:lnTo>
                  <a:lnTo>
                    <a:pt x="36358" y="3017"/>
                  </a:lnTo>
                  <a:lnTo>
                    <a:pt x="45296" y="110"/>
                  </a:lnTo>
                  <a:lnTo>
                    <a:pt x="64585" y="0"/>
                  </a:lnTo>
                  <a:lnTo>
                    <a:pt x="81737" y="6970"/>
                  </a:lnTo>
                  <a:lnTo>
                    <a:pt x="97159" y="19037"/>
                  </a:lnTo>
                  <a:lnTo>
                    <a:pt x="117825" y="45561"/>
                  </a:lnTo>
                  <a:lnTo>
                    <a:pt x="139721" y="101943"/>
                  </a:lnTo>
                  <a:lnTo>
                    <a:pt x="147399" y="148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68211" y="1273948"/>
              <a:ext cx="122380" cy="199616"/>
            </a:xfrm>
            <a:custGeom>
              <a:avLst/>
              <a:gdLst/>
              <a:ahLst/>
              <a:cxnLst/>
              <a:rect l="0" t="0" r="0" b="0"/>
              <a:pathLst>
                <a:path w="122380" h="199616">
                  <a:moveTo>
                    <a:pt x="17095" y="0"/>
                  </a:moveTo>
                  <a:lnTo>
                    <a:pt x="306" y="63450"/>
                  </a:lnTo>
                  <a:lnTo>
                    <a:pt x="0" y="121544"/>
                  </a:lnTo>
                  <a:lnTo>
                    <a:pt x="10858" y="173097"/>
                  </a:lnTo>
                  <a:lnTo>
                    <a:pt x="16447" y="183248"/>
                  </a:lnTo>
                  <a:lnTo>
                    <a:pt x="32014" y="197647"/>
                  </a:lnTo>
                  <a:lnTo>
                    <a:pt x="41079" y="199615"/>
                  </a:lnTo>
                  <a:lnTo>
                    <a:pt x="60509" y="195562"/>
                  </a:lnTo>
                  <a:lnTo>
                    <a:pt x="85590" y="180127"/>
                  </a:lnTo>
                  <a:lnTo>
                    <a:pt x="107839" y="149557"/>
                  </a:lnTo>
                  <a:lnTo>
                    <a:pt x="118071" y="110863"/>
                  </a:lnTo>
                  <a:lnTo>
                    <a:pt x="12237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74818" y="1347295"/>
              <a:ext cx="231628" cy="126695"/>
            </a:xfrm>
            <a:custGeom>
              <a:avLst/>
              <a:gdLst/>
              <a:ahLst/>
              <a:cxnLst/>
              <a:rect l="0" t="0" r="0" b="0"/>
              <a:pathLst>
                <a:path w="231628" h="126695">
                  <a:moveTo>
                    <a:pt x="0" y="31938"/>
                  </a:moveTo>
                  <a:lnTo>
                    <a:pt x="8334" y="69416"/>
                  </a:lnTo>
                  <a:lnTo>
                    <a:pt x="9553" y="83690"/>
                  </a:lnTo>
                  <a:lnTo>
                    <a:pt x="10400" y="35835"/>
                  </a:lnTo>
                  <a:lnTo>
                    <a:pt x="13953" y="25178"/>
                  </a:lnTo>
                  <a:lnTo>
                    <a:pt x="27258" y="7096"/>
                  </a:lnTo>
                  <a:lnTo>
                    <a:pt x="33381" y="4848"/>
                  </a:lnTo>
                  <a:lnTo>
                    <a:pt x="38631" y="6859"/>
                  </a:lnTo>
                  <a:lnTo>
                    <a:pt x="73674" y="44710"/>
                  </a:lnTo>
                  <a:lnTo>
                    <a:pt x="84607" y="64520"/>
                  </a:lnTo>
                  <a:lnTo>
                    <a:pt x="89160" y="66528"/>
                  </a:lnTo>
                  <a:lnTo>
                    <a:pt x="93366" y="63186"/>
                  </a:lnTo>
                  <a:lnTo>
                    <a:pt x="124831" y="5305"/>
                  </a:lnTo>
                  <a:lnTo>
                    <a:pt x="132354" y="1315"/>
                  </a:lnTo>
                  <a:lnTo>
                    <a:pt x="150071" y="0"/>
                  </a:lnTo>
                  <a:lnTo>
                    <a:pt x="179776" y="5837"/>
                  </a:lnTo>
                  <a:lnTo>
                    <a:pt x="187701" y="12198"/>
                  </a:lnTo>
                  <a:lnTo>
                    <a:pt x="204445" y="42337"/>
                  </a:lnTo>
                  <a:lnTo>
                    <a:pt x="226718" y="103286"/>
                  </a:lnTo>
                  <a:lnTo>
                    <a:pt x="231627" y="126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80578" y="1105492"/>
              <a:ext cx="207103" cy="379376"/>
            </a:xfrm>
            <a:custGeom>
              <a:avLst/>
              <a:gdLst/>
              <a:ahLst/>
              <a:cxnLst/>
              <a:rect l="0" t="0" r="0" b="0"/>
              <a:pathLst>
                <a:path w="207103" h="37937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14259" y="196816"/>
                  </a:lnTo>
                  <a:lnTo>
                    <a:pt x="24327" y="249259"/>
                  </a:lnTo>
                  <a:lnTo>
                    <a:pt x="34719" y="301842"/>
                  </a:lnTo>
                  <a:lnTo>
                    <a:pt x="46372" y="355201"/>
                  </a:lnTo>
                  <a:lnTo>
                    <a:pt x="44545" y="377795"/>
                  </a:lnTo>
                  <a:lnTo>
                    <a:pt x="43591" y="379375"/>
                  </a:lnTo>
                  <a:lnTo>
                    <a:pt x="43019" y="316222"/>
                  </a:lnTo>
                  <a:lnTo>
                    <a:pt x="53167" y="257609"/>
                  </a:lnTo>
                  <a:lnTo>
                    <a:pt x="56357" y="245439"/>
                  </a:lnTo>
                  <a:lnTo>
                    <a:pt x="61994" y="236155"/>
                  </a:lnTo>
                  <a:lnTo>
                    <a:pt x="77615" y="222721"/>
                  </a:lnTo>
                  <a:lnTo>
                    <a:pt x="99375" y="219090"/>
                  </a:lnTo>
                  <a:lnTo>
                    <a:pt x="151473" y="226291"/>
                  </a:lnTo>
                  <a:lnTo>
                    <a:pt x="181707" y="241224"/>
                  </a:lnTo>
                  <a:lnTo>
                    <a:pt x="194772" y="260069"/>
                  </a:lnTo>
                  <a:lnTo>
                    <a:pt x="203308" y="284042"/>
                  </a:lnTo>
                  <a:lnTo>
                    <a:pt x="207102" y="310295"/>
                  </a:lnTo>
                  <a:lnTo>
                    <a:pt x="202549" y="331321"/>
                  </a:lnTo>
                  <a:lnTo>
                    <a:pt x="198059" y="340204"/>
                  </a:lnTo>
                  <a:lnTo>
                    <a:pt x="180592" y="353193"/>
                  </a:lnTo>
                  <a:lnTo>
                    <a:pt x="169384" y="358294"/>
                  </a:lnTo>
                  <a:lnTo>
                    <a:pt x="147570" y="360843"/>
                  </a:lnTo>
                  <a:lnTo>
                    <a:pt x="109320" y="352581"/>
                  </a:lnTo>
                  <a:lnTo>
                    <a:pt x="6273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30119" y="1249156"/>
              <a:ext cx="150785" cy="193249"/>
            </a:xfrm>
            <a:custGeom>
              <a:avLst/>
              <a:gdLst/>
              <a:ahLst/>
              <a:cxnLst/>
              <a:rect l="0" t="0" r="0" b="0"/>
              <a:pathLst>
                <a:path w="150785" h="193249">
                  <a:moveTo>
                    <a:pt x="2710" y="66906"/>
                  </a:moveTo>
                  <a:lnTo>
                    <a:pt x="8299" y="89262"/>
                  </a:lnTo>
                  <a:lnTo>
                    <a:pt x="13455" y="97018"/>
                  </a:lnTo>
                  <a:lnTo>
                    <a:pt x="28542" y="108755"/>
                  </a:lnTo>
                  <a:lnTo>
                    <a:pt x="50066" y="111632"/>
                  </a:lnTo>
                  <a:lnTo>
                    <a:pt x="107299" y="100958"/>
                  </a:lnTo>
                  <a:lnTo>
                    <a:pt x="128743" y="94518"/>
                  </a:lnTo>
                  <a:lnTo>
                    <a:pt x="137034" y="87654"/>
                  </a:lnTo>
                  <a:lnTo>
                    <a:pt x="149367" y="67548"/>
                  </a:lnTo>
                  <a:lnTo>
                    <a:pt x="150784" y="56806"/>
                  </a:lnTo>
                  <a:lnTo>
                    <a:pt x="146119" y="35511"/>
                  </a:lnTo>
                  <a:lnTo>
                    <a:pt x="139260" y="27258"/>
                  </a:lnTo>
                  <a:lnTo>
                    <a:pt x="108420" y="10055"/>
                  </a:lnTo>
                  <a:lnTo>
                    <a:pt x="87127" y="1474"/>
                  </a:lnTo>
                  <a:lnTo>
                    <a:pt x="65965" y="0"/>
                  </a:lnTo>
                  <a:lnTo>
                    <a:pt x="46031" y="4415"/>
                  </a:lnTo>
                  <a:lnTo>
                    <a:pt x="29373" y="14175"/>
                  </a:lnTo>
                  <a:lnTo>
                    <a:pt x="17290" y="32552"/>
                  </a:lnTo>
                  <a:lnTo>
                    <a:pt x="0" y="76887"/>
                  </a:lnTo>
                  <a:lnTo>
                    <a:pt x="88" y="114447"/>
                  </a:lnTo>
                  <a:lnTo>
                    <a:pt x="7522" y="155211"/>
                  </a:lnTo>
                  <a:lnTo>
                    <a:pt x="15277" y="165550"/>
                  </a:lnTo>
                  <a:lnTo>
                    <a:pt x="39491" y="180158"/>
                  </a:lnTo>
                  <a:lnTo>
                    <a:pt x="69750" y="184310"/>
                  </a:lnTo>
                  <a:lnTo>
                    <a:pt x="107191" y="186310"/>
                  </a:lnTo>
                  <a:lnTo>
                    <a:pt x="129052" y="19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59833" y="1231834"/>
              <a:ext cx="141494" cy="245298"/>
            </a:xfrm>
            <a:custGeom>
              <a:avLst/>
              <a:gdLst/>
              <a:ahLst/>
              <a:cxnLst/>
              <a:rect l="0" t="0" r="0" b="0"/>
              <a:pathLst>
                <a:path w="141494" h="245298">
                  <a:moveTo>
                    <a:pt x="4623" y="73699"/>
                  </a:moveTo>
                  <a:lnTo>
                    <a:pt x="10212" y="132316"/>
                  </a:lnTo>
                  <a:lnTo>
                    <a:pt x="22581" y="185320"/>
                  </a:lnTo>
                  <a:lnTo>
                    <a:pt x="39408" y="230799"/>
                  </a:lnTo>
                  <a:lnTo>
                    <a:pt x="48159" y="245297"/>
                  </a:lnTo>
                  <a:lnTo>
                    <a:pt x="48854" y="244250"/>
                  </a:lnTo>
                  <a:lnTo>
                    <a:pt x="48148" y="240042"/>
                  </a:lnTo>
                  <a:lnTo>
                    <a:pt x="23142" y="182814"/>
                  </a:lnTo>
                  <a:lnTo>
                    <a:pt x="4750" y="126846"/>
                  </a:lnTo>
                  <a:lnTo>
                    <a:pt x="0" y="105509"/>
                  </a:lnTo>
                  <a:lnTo>
                    <a:pt x="1788" y="84327"/>
                  </a:lnTo>
                  <a:lnTo>
                    <a:pt x="12722" y="66335"/>
                  </a:lnTo>
                  <a:lnTo>
                    <a:pt x="42747" y="35720"/>
                  </a:lnTo>
                  <a:lnTo>
                    <a:pt x="63291" y="27574"/>
                  </a:lnTo>
                  <a:lnTo>
                    <a:pt x="86849" y="21613"/>
                  </a:lnTo>
                  <a:lnTo>
                    <a:pt x="141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37036" y="2421554"/>
            <a:ext cx="1932522" cy="580064"/>
            <a:chOff x="937036" y="2421554"/>
            <a:chExt cx="1932522" cy="580064"/>
          </a:xfrm>
        </p:grpSpPr>
        <p:sp>
          <p:nvSpPr>
            <p:cNvPr id="61" name="Freeform 60"/>
            <p:cNvSpPr/>
            <p:nvPr/>
          </p:nvSpPr>
          <p:spPr>
            <a:xfrm>
              <a:off x="937036" y="2476439"/>
              <a:ext cx="410612" cy="408370"/>
            </a:xfrm>
            <a:custGeom>
              <a:avLst/>
              <a:gdLst/>
              <a:ahLst/>
              <a:cxnLst/>
              <a:rect l="0" t="0" r="0" b="0"/>
              <a:pathLst>
                <a:path w="410612" h="408370">
                  <a:moveTo>
                    <a:pt x="0" y="408369"/>
                  </a:moveTo>
                  <a:lnTo>
                    <a:pt x="49498" y="353282"/>
                  </a:lnTo>
                  <a:lnTo>
                    <a:pt x="70045" y="296319"/>
                  </a:lnTo>
                  <a:lnTo>
                    <a:pt x="87565" y="244797"/>
                  </a:lnTo>
                  <a:lnTo>
                    <a:pt x="100684" y="187938"/>
                  </a:lnTo>
                  <a:lnTo>
                    <a:pt x="115598" y="125618"/>
                  </a:lnTo>
                  <a:lnTo>
                    <a:pt x="123906" y="99038"/>
                  </a:lnTo>
                  <a:lnTo>
                    <a:pt x="135398" y="79426"/>
                  </a:lnTo>
                  <a:lnTo>
                    <a:pt x="139398" y="77939"/>
                  </a:lnTo>
                  <a:lnTo>
                    <a:pt x="142065" y="81628"/>
                  </a:lnTo>
                  <a:lnTo>
                    <a:pt x="158383" y="135521"/>
                  </a:lnTo>
                  <a:lnTo>
                    <a:pt x="179024" y="197877"/>
                  </a:lnTo>
                  <a:lnTo>
                    <a:pt x="187191" y="217721"/>
                  </a:lnTo>
                  <a:lnTo>
                    <a:pt x="198619" y="234339"/>
                  </a:lnTo>
                  <a:lnTo>
                    <a:pt x="206112" y="238537"/>
                  </a:lnTo>
                  <a:lnTo>
                    <a:pt x="223797" y="240081"/>
                  </a:lnTo>
                  <a:lnTo>
                    <a:pt x="253483" y="234374"/>
                  </a:lnTo>
                  <a:lnTo>
                    <a:pt x="261406" y="229201"/>
                  </a:lnTo>
                  <a:lnTo>
                    <a:pt x="273328" y="214095"/>
                  </a:lnTo>
                  <a:lnTo>
                    <a:pt x="303552" y="155267"/>
                  </a:lnTo>
                  <a:lnTo>
                    <a:pt x="334021" y="99868"/>
                  </a:lnTo>
                  <a:lnTo>
                    <a:pt x="352909" y="38500"/>
                  </a:lnTo>
                  <a:lnTo>
                    <a:pt x="357639" y="1121"/>
                  </a:lnTo>
                  <a:lnTo>
                    <a:pt x="360089" y="0"/>
                  </a:lnTo>
                  <a:lnTo>
                    <a:pt x="362892" y="2762"/>
                  </a:lnTo>
                  <a:lnTo>
                    <a:pt x="366836" y="29006"/>
                  </a:lnTo>
                  <a:lnTo>
                    <a:pt x="369339" y="88201"/>
                  </a:lnTo>
                  <a:lnTo>
                    <a:pt x="375636" y="137770"/>
                  </a:lnTo>
                  <a:lnTo>
                    <a:pt x="378356" y="197033"/>
                  </a:lnTo>
                  <a:lnTo>
                    <a:pt x="384483" y="259389"/>
                  </a:lnTo>
                  <a:lnTo>
                    <a:pt x="393641" y="310674"/>
                  </a:lnTo>
                  <a:lnTo>
                    <a:pt x="399980" y="368491"/>
                  </a:lnTo>
                  <a:lnTo>
                    <a:pt x="410611" y="397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17221" y="2674238"/>
              <a:ext cx="119940" cy="173688"/>
            </a:xfrm>
            <a:custGeom>
              <a:avLst/>
              <a:gdLst/>
              <a:ahLst/>
              <a:cxnLst/>
              <a:rect l="0" t="0" r="0" b="0"/>
              <a:pathLst>
                <a:path w="119940" h="173688">
                  <a:moveTo>
                    <a:pt x="14654" y="10528"/>
                  </a:moveTo>
                  <a:lnTo>
                    <a:pt x="0" y="60080"/>
                  </a:lnTo>
                  <a:lnTo>
                    <a:pt x="1084" y="99430"/>
                  </a:lnTo>
                  <a:lnTo>
                    <a:pt x="15178" y="157156"/>
                  </a:lnTo>
                  <a:lnTo>
                    <a:pt x="18513" y="167942"/>
                  </a:lnTo>
                  <a:lnTo>
                    <a:pt x="24246" y="172793"/>
                  </a:lnTo>
                  <a:lnTo>
                    <a:pt x="31577" y="173687"/>
                  </a:lnTo>
                  <a:lnTo>
                    <a:pt x="49082" y="168441"/>
                  </a:lnTo>
                  <a:lnTo>
                    <a:pt x="68560" y="158311"/>
                  </a:lnTo>
                  <a:lnTo>
                    <a:pt x="82676" y="142890"/>
                  </a:lnTo>
                  <a:lnTo>
                    <a:pt x="108912" y="83832"/>
                  </a:lnTo>
                  <a:lnTo>
                    <a:pt x="116672" y="49406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43904" y="2505782"/>
              <a:ext cx="19599" cy="305327"/>
            </a:xfrm>
            <a:custGeom>
              <a:avLst/>
              <a:gdLst/>
              <a:ahLst/>
              <a:cxnLst/>
              <a:rect l="0" t="0" r="0" b="0"/>
              <a:pathLst>
                <a:path w="19599" h="305327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6336"/>
                  </a:lnTo>
                  <a:lnTo>
                    <a:pt x="8436" y="230842"/>
                  </a:lnTo>
                  <a:lnTo>
                    <a:pt x="12001" y="274678"/>
                  </a:lnTo>
                  <a:lnTo>
                    <a:pt x="1959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42487" y="2516310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3119" y="206978"/>
                  </a:lnTo>
                  <a:lnTo>
                    <a:pt x="8333" y="254740"/>
                  </a:lnTo>
                  <a:lnTo>
                    <a:pt x="10722" y="28284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68787" y="2611067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83924" y="16768"/>
                  </a:lnTo>
                  <a:lnTo>
                    <a:pt x="171821" y="28119"/>
                  </a:lnTo>
                  <a:lnTo>
                    <a:pt x="129866" y="44939"/>
                  </a:lnTo>
                  <a:lnTo>
                    <a:pt x="76519" y="59526"/>
                  </a:lnTo>
                  <a:lnTo>
                    <a:pt x="27160" y="736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32000" y="273740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20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53057" y="25900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62807" y="2641157"/>
              <a:ext cx="149596" cy="360461"/>
            </a:xfrm>
            <a:custGeom>
              <a:avLst/>
              <a:gdLst/>
              <a:ahLst/>
              <a:cxnLst/>
              <a:rect l="0" t="0" r="0" b="0"/>
              <a:pathLst>
                <a:path w="149596" h="360461">
                  <a:moveTo>
                    <a:pt x="6063" y="180480"/>
                  </a:moveTo>
                  <a:lnTo>
                    <a:pt x="15128" y="239097"/>
                  </a:lnTo>
                  <a:lnTo>
                    <a:pt x="16303" y="293271"/>
                  </a:lnTo>
                  <a:lnTo>
                    <a:pt x="19654" y="345912"/>
                  </a:lnTo>
                  <a:lnTo>
                    <a:pt x="22632" y="360460"/>
                  </a:lnTo>
                  <a:lnTo>
                    <a:pt x="10040" y="300102"/>
                  </a:lnTo>
                  <a:lnTo>
                    <a:pt x="6849" y="243710"/>
                  </a:lnTo>
                  <a:lnTo>
                    <a:pt x="6218" y="187511"/>
                  </a:lnTo>
                  <a:lnTo>
                    <a:pt x="6094" y="131349"/>
                  </a:lnTo>
                  <a:lnTo>
                    <a:pt x="2949" y="75195"/>
                  </a:lnTo>
                  <a:lnTo>
                    <a:pt x="0" y="48289"/>
                  </a:lnTo>
                  <a:lnTo>
                    <a:pt x="2588" y="24632"/>
                  </a:lnTo>
                  <a:lnTo>
                    <a:pt x="7256" y="15750"/>
                  </a:lnTo>
                  <a:lnTo>
                    <a:pt x="21801" y="2762"/>
                  </a:lnTo>
                  <a:lnTo>
                    <a:pt x="30593" y="0"/>
                  </a:lnTo>
                  <a:lnTo>
                    <a:pt x="49721" y="51"/>
                  </a:lnTo>
                  <a:lnTo>
                    <a:pt x="66800" y="7092"/>
                  </a:lnTo>
                  <a:lnTo>
                    <a:pt x="110074" y="31262"/>
                  </a:lnTo>
                  <a:lnTo>
                    <a:pt x="140412" y="76342"/>
                  </a:lnTo>
                  <a:lnTo>
                    <a:pt x="149595" y="112709"/>
                  </a:lnTo>
                  <a:lnTo>
                    <a:pt x="147375" y="123601"/>
                  </a:lnTo>
                  <a:lnTo>
                    <a:pt x="135549" y="141942"/>
                  </a:lnTo>
                  <a:lnTo>
                    <a:pt x="115475" y="151654"/>
                  </a:lnTo>
                  <a:lnTo>
                    <a:pt x="80985" y="157121"/>
                  </a:lnTo>
                  <a:lnTo>
                    <a:pt x="48177" y="159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00690" y="2421554"/>
              <a:ext cx="20865" cy="326384"/>
            </a:xfrm>
            <a:custGeom>
              <a:avLst/>
              <a:gdLst/>
              <a:ahLst/>
              <a:cxnLst/>
              <a:rect l="0" t="0" r="0" b="0"/>
              <a:pathLst>
                <a:path w="20865" h="326384">
                  <a:moveTo>
                    <a:pt x="10336" y="0"/>
                  </a:moveTo>
                  <a:lnTo>
                    <a:pt x="3100" y="27556"/>
                  </a:lnTo>
                  <a:lnTo>
                    <a:pt x="457" y="83779"/>
                  </a:lnTo>
                  <a:lnTo>
                    <a:pt x="0" y="132448"/>
                  </a:lnTo>
                  <a:lnTo>
                    <a:pt x="2984" y="188202"/>
                  </a:lnTo>
                  <a:lnTo>
                    <a:pt x="8157" y="238648"/>
                  </a:lnTo>
                  <a:lnTo>
                    <a:pt x="15495" y="297615"/>
                  </a:lnTo>
                  <a:lnTo>
                    <a:pt x="2086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74197" y="2562018"/>
              <a:ext cx="126954" cy="175392"/>
            </a:xfrm>
            <a:custGeom>
              <a:avLst/>
              <a:gdLst/>
              <a:ahLst/>
              <a:cxnLst/>
              <a:rect l="0" t="0" r="0" b="0"/>
              <a:pathLst>
                <a:path w="126954" h="175392">
                  <a:moveTo>
                    <a:pt x="0" y="122748"/>
                  </a:moveTo>
                  <a:lnTo>
                    <a:pt x="53874" y="103620"/>
                  </a:lnTo>
                  <a:lnTo>
                    <a:pt x="99858" y="72945"/>
                  </a:lnTo>
                  <a:lnTo>
                    <a:pt x="122264" y="52360"/>
                  </a:lnTo>
                  <a:lnTo>
                    <a:pt x="125963" y="41898"/>
                  </a:lnTo>
                  <a:lnTo>
                    <a:pt x="126953" y="14675"/>
                  </a:lnTo>
                  <a:lnTo>
                    <a:pt x="123240" y="6246"/>
                  </a:lnTo>
                  <a:lnTo>
                    <a:pt x="117254" y="1796"/>
                  </a:lnTo>
                  <a:lnTo>
                    <a:pt x="109755" y="0"/>
                  </a:lnTo>
                  <a:lnTo>
                    <a:pt x="82432" y="3060"/>
                  </a:lnTo>
                  <a:lnTo>
                    <a:pt x="57699" y="16965"/>
                  </a:lnTo>
                  <a:lnTo>
                    <a:pt x="45921" y="32450"/>
                  </a:lnTo>
                  <a:lnTo>
                    <a:pt x="21391" y="91554"/>
                  </a:lnTo>
                  <a:lnTo>
                    <a:pt x="17770" y="101952"/>
                  </a:lnTo>
                  <a:lnTo>
                    <a:pt x="19986" y="122864"/>
                  </a:lnTo>
                  <a:lnTo>
                    <a:pt x="23852" y="133354"/>
                  </a:lnTo>
                  <a:lnTo>
                    <a:pt x="37507" y="151249"/>
                  </a:lnTo>
                  <a:lnTo>
                    <a:pt x="46061" y="159296"/>
                  </a:lnTo>
                  <a:lnTo>
                    <a:pt x="68045" y="168238"/>
                  </a:lnTo>
                  <a:lnTo>
                    <a:pt x="126341" y="175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31532" y="2581171"/>
              <a:ext cx="138026" cy="198353"/>
            </a:xfrm>
            <a:custGeom>
              <a:avLst/>
              <a:gdLst/>
              <a:ahLst/>
              <a:cxnLst/>
              <a:rect l="0" t="0" r="0" b="0"/>
              <a:pathLst>
                <a:path w="138026" h="198353">
                  <a:moveTo>
                    <a:pt x="90105" y="19367"/>
                  </a:moveTo>
                  <a:lnTo>
                    <a:pt x="84516" y="2600"/>
                  </a:lnTo>
                  <a:lnTo>
                    <a:pt x="79360" y="0"/>
                  </a:lnTo>
                  <a:lnTo>
                    <a:pt x="72413" y="607"/>
                  </a:lnTo>
                  <a:lnTo>
                    <a:pt x="36047" y="12802"/>
                  </a:lnTo>
                  <a:lnTo>
                    <a:pt x="18896" y="25808"/>
                  </a:lnTo>
                  <a:lnTo>
                    <a:pt x="11047" y="34190"/>
                  </a:lnTo>
                  <a:lnTo>
                    <a:pt x="2325" y="55981"/>
                  </a:lnTo>
                  <a:lnTo>
                    <a:pt x="0" y="68343"/>
                  </a:lnTo>
                  <a:lnTo>
                    <a:pt x="3655" y="88317"/>
                  </a:lnTo>
                  <a:lnTo>
                    <a:pt x="7905" y="96920"/>
                  </a:lnTo>
                  <a:lnTo>
                    <a:pt x="15418" y="102654"/>
                  </a:lnTo>
                  <a:lnTo>
                    <a:pt x="68687" y="118203"/>
                  </a:lnTo>
                  <a:lnTo>
                    <a:pt x="117156" y="132954"/>
                  </a:lnTo>
                  <a:lnTo>
                    <a:pt x="135663" y="144330"/>
                  </a:lnTo>
                  <a:lnTo>
                    <a:pt x="138025" y="150639"/>
                  </a:lnTo>
                  <a:lnTo>
                    <a:pt x="136089" y="157185"/>
                  </a:lnTo>
                  <a:lnTo>
                    <a:pt x="131290" y="163888"/>
                  </a:lnTo>
                  <a:lnTo>
                    <a:pt x="116598" y="174456"/>
                  </a:lnTo>
                  <a:lnTo>
                    <a:pt x="63481" y="193299"/>
                  </a:lnTo>
                  <a:lnTo>
                    <a:pt x="37462" y="198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173432" y="2253098"/>
            <a:ext cx="1037968" cy="498322"/>
            <a:chOff x="3173432" y="2253098"/>
            <a:chExt cx="1037968" cy="498322"/>
          </a:xfrm>
        </p:grpSpPr>
        <p:sp>
          <p:nvSpPr>
            <p:cNvPr id="73" name="Freeform 72"/>
            <p:cNvSpPr/>
            <p:nvPr/>
          </p:nvSpPr>
          <p:spPr>
            <a:xfrm>
              <a:off x="3173432" y="2552286"/>
              <a:ext cx="167389" cy="199134"/>
            </a:xfrm>
            <a:custGeom>
              <a:avLst/>
              <a:gdLst/>
              <a:ahLst/>
              <a:cxnLst/>
              <a:rect l="0" t="0" r="0" b="0"/>
              <a:pathLst>
                <a:path w="167389" h="199134">
                  <a:moveTo>
                    <a:pt x="132516" y="27195"/>
                  </a:moveTo>
                  <a:lnTo>
                    <a:pt x="126927" y="10428"/>
                  </a:lnTo>
                  <a:lnTo>
                    <a:pt x="120601" y="5489"/>
                  </a:lnTo>
                  <a:lnTo>
                    <a:pt x="101094" y="0"/>
                  </a:lnTo>
                  <a:lnTo>
                    <a:pt x="69393" y="2500"/>
                  </a:lnTo>
                  <a:lnTo>
                    <a:pt x="48310" y="13880"/>
                  </a:lnTo>
                  <a:lnTo>
                    <a:pt x="11767" y="44192"/>
                  </a:lnTo>
                  <a:lnTo>
                    <a:pt x="2811" y="64775"/>
                  </a:lnTo>
                  <a:lnTo>
                    <a:pt x="0" y="89521"/>
                  </a:lnTo>
                  <a:lnTo>
                    <a:pt x="6164" y="129760"/>
                  </a:lnTo>
                  <a:lnTo>
                    <a:pt x="16308" y="157398"/>
                  </a:lnTo>
                  <a:lnTo>
                    <a:pt x="31735" y="175920"/>
                  </a:lnTo>
                  <a:lnTo>
                    <a:pt x="70235" y="197343"/>
                  </a:lnTo>
                  <a:lnTo>
                    <a:pt x="90798" y="199133"/>
                  </a:lnTo>
                  <a:lnTo>
                    <a:pt x="110465" y="194859"/>
                  </a:lnTo>
                  <a:lnTo>
                    <a:pt x="127005" y="185161"/>
                  </a:lnTo>
                  <a:lnTo>
                    <a:pt x="149470" y="160958"/>
                  </a:lnTo>
                  <a:lnTo>
                    <a:pt x="165356" y="131559"/>
                  </a:lnTo>
                  <a:lnTo>
                    <a:pt x="167388" y="107895"/>
                  </a:lnTo>
                  <a:lnTo>
                    <a:pt x="159161" y="54574"/>
                  </a:lnTo>
                  <a:lnTo>
                    <a:pt x="156129" y="46618"/>
                  </a:lnTo>
                  <a:lnTo>
                    <a:pt x="152937" y="42483"/>
                  </a:lnTo>
                  <a:lnTo>
                    <a:pt x="143044" y="37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71187" y="2269736"/>
              <a:ext cx="103218" cy="467674"/>
            </a:xfrm>
            <a:custGeom>
              <a:avLst/>
              <a:gdLst/>
              <a:ahLst/>
              <a:cxnLst/>
              <a:rect l="0" t="0" r="0" b="0"/>
              <a:pathLst>
                <a:path w="103218" h="467674">
                  <a:moveTo>
                    <a:pt x="82160" y="467673"/>
                  </a:moveTo>
                  <a:lnTo>
                    <a:pt x="79040" y="424981"/>
                  </a:lnTo>
                  <a:lnTo>
                    <a:pt x="64201" y="371670"/>
                  </a:lnTo>
                  <a:lnTo>
                    <a:pt x="50493" y="319335"/>
                  </a:lnTo>
                  <a:lnTo>
                    <a:pt x="42110" y="258347"/>
                  </a:lnTo>
                  <a:lnTo>
                    <a:pt x="32048" y="198380"/>
                  </a:lnTo>
                  <a:lnTo>
                    <a:pt x="18796" y="141475"/>
                  </a:lnTo>
                  <a:lnTo>
                    <a:pt x="2586" y="78360"/>
                  </a:lnTo>
                  <a:lnTo>
                    <a:pt x="0" y="52099"/>
                  </a:lnTo>
                  <a:lnTo>
                    <a:pt x="8210" y="27950"/>
                  </a:lnTo>
                  <a:lnTo>
                    <a:pt x="15312" y="16597"/>
                  </a:lnTo>
                  <a:lnTo>
                    <a:pt x="24727" y="9028"/>
                  </a:lnTo>
                  <a:lnTo>
                    <a:pt x="47665" y="618"/>
                  </a:lnTo>
                  <a:lnTo>
                    <a:pt x="70338" y="0"/>
                  </a:lnTo>
                  <a:lnTo>
                    <a:pt x="103217" y="4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90176" y="2484725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4635" y="11178"/>
                  </a:lnTo>
                  <a:lnTo>
                    <a:pt x="75326" y="23719"/>
                  </a:lnTo>
                  <a:lnTo>
                    <a:pt x="53366" y="24970"/>
                  </a:lnTo>
                  <a:lnTo>
                    <a:pt x="42596" y="23665"/>
                  </a:lnTo>
                  <a:lnTo>
                    <a:pt x="24391" y="284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16297" y="2253098"/>
              <a:ext cx="26647" cy="452726"/>
            </a:xfrm>
            <a:custGeom>
              <a:avLst/>
              <a:gdLst/>
              <a:ahLst/>
              <a:cxnLst/>
              <a:rect l="0" t="0" r="0" b="0"/>
              <a:pathLst>
                <a:path w="26647" h="452726">
                  <a:moveTo>
                    <a:pt x="5589" y="0"/>
                  </a:moveTo>
                  <a:lnTo>
                    <a:pt x="5589" y="54144"/>
                  </a:lnTo>
                  <a:lnTo>
                    <a:pt x="0" y="109091"/>
                  </a:lnTo>
                  <a:lnTo>
                    <a:pt x="2113" y="156586"/>
                  </a:lnTo>
                  <a:lnTo>
                    <a:pt x="4559" y="207703"/>
                  </a:lnTo>
                  <a:lnTo>
                    <a:pt x="6555" y="270142"/>
                  </a:lnTo>
                  <a:lnTo>
                    <a:pt x="13934" y="320378"/>
                  </a:lnTo>
                  <a:lnTo>
                    <a:pt x="22359" y="373477"/>
                  </a:lnTo>
                  <a:lnTo>
                    <a:pt x="25799" y="434992"/>
                  </a:lnTo>
                  <a:lnTo>
                    <a:pt x="2664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3508" y="2379440"/>
              <a:ext cx="200493" cy="213218"/>
            </a:xfrm>
            <a:custGeom>
              <a:avLst/>
              <a:gdLst/>
              <a:ahLst/>
              <a:cxnLst/>
              <a:rect l="0" t="0" r="0" b="0"/>
              <a:pathLst>
                <a:path w="200493" h="213218">
                  <a:moveTo>
                    <a:pt x="200492" y="136870"/>
                  </a:moveTo>
                  <a:lnTo>
                    <a:pt x="146616" y="154829"/>
                  </a:lnTo>
                  <a:lnTo>
                    <a:pt x="115898" y="167408"/>
                  </a:lnTo>
                  <a:lnTo>
                    <a:pt x="70958" y="195675"/>
                  </a:lnTo>
                  <a:lnTo>
                    <a:pt x="22957" y="213217"/>
                  </a:lnTo>
                  <a:lnTo>
                    <a:pt x="14285" y="212335"/>
                  </a:lnTo>
                  <a:lnTo>
                    <a:pt x="7334" y="208237"/>
                  </a:lnTo>
                  <a:lnTo>
                    <a:pt x="1530" y="201996"/>
                  </a:lnTo>
                  <a:lnTo>
                    <a:pt x="0" y="193155"/>
                  </a:lnTo>
                  <a:lnTo>
                    <a:pt x="14660" y="137581"/>
                  </a:lnTo>
                  <a:lnTo>
                    <a:pt x="32058" y="81202"/>
                  </a:lnTo>
                  <a:lnTo>
                    <a:pt x="48416" y="24385"/>
                  </a:lnTo>
                  <a:lnTo>
                    <a:pt x="53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69285" y="2421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11399" y="25478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702392" y="2343860"/>
            <a:ext cx="959506" cy="456721"/>
            <a:chOff x="4702392" y="2343860"/>
            <a:chExt cx="959506" cy="456721"/>
          </a:xfrm>
        </p:grpSpPr>
        <p:sp>
          <p:nvSpPr>
            <p:cNvPr id="81" name="Freeform 80"/>
            <p:cNvSpPr/>
            <p:nvPr/>
          </p:nvSpPr>
          <p:spPr>
            <a:xfrm>
              <a:off x="4921747" y="2358383"/>
              <a:ext cx="26648" cy="347441"/>
            </a:xfrm>
            <a:custGeom>
              <a:avLst/>
              <a:gdLst/>
              <a:ahLst/>
              <a:cxnLst/>
              <a:rect l="0" t="0" r="0" b="0"/>
              <a:pathLst>
                <a:path w="26648" h="347441">
                  <a:moveTo>
                    <a:pt x="5589" y="0"/>
                  </a:moveTo>
                  <a:lnTo>
                    <a:pt x="0" y="16768"/>
                  </a:lnTo>
                  <a:lnTo>
                    <a:pt x="3272" y="79091"/>
                  </a:lnTo>
                  <a:lnTo>
                    <a:pt x="4903" y="140808"/>
                  </a:lnTo>
                  <a:lnTo>
                    <a:pt x="5284" y="190873"/>
                  </a:lnTo>
                  <a:lnTo>
                    <a:pt x="8573" y="238080"/>
                  </a:lnTo>
                  <a:lnTo>
                    <a:pt x="17002" y="294760"/>
                  </a:lnTo>
                  <a:lnTo>
                    <a:pt x="2664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02392" y="2432082"/>
              <a:ext cx="214417" cy="197416"/>
            </a:xfrm>
            <a:custGeom>
              <a:avLst/>
              <a:gdLst/>
              <a:ahLst/>
              <a:cxnLst/>
              <a:rect l="0" t="0" r="0" b="0"/>
              <a:pathLst>
                <a:path w="214417" h="197416">
                  <a:moveTo>
                    <a:pt x="214416" y="157928"/>
                  </a:moveTo>
                  <a:lnTo>
                    <a:pt x="208827" y="141160"/>
                  </a:lnTo>
                  <a:lnTo>
                    <a:pt x="203671" y="137391"/>
                  </a:lnTo>
                  <a:lnTo>
                    <a:pt x="196724" y="136048"/>
                  </a:lnTo>
                  <a:lnTo>
                    <a:pt x="154769" y="142298"/>
                  </a:lnTo>
                  <a:lnTo>
                    <a:pt x="120703" y="157066"/>
                  </a:lnTo>
                  <a:lnTo>
                    <a:pt x="60056" y="191176"/>
                  </a:lnTo>
                  <a:lnTo>
                    <a:pt x="20371" y="197415"/>
                  </a:lnTo>
                  <a:lnTo>
                    <a:pt x="11353" y="193611"/>
                  </a:lnTo>
                  <a:lnTo>
                    <a:pt x="5341" y="186396"/>
                  </a:lnTo>
                  <a:lnTo>
                    <a:pt x="1333" y="176907"/>
                  </a:lnTo>
                  <a:lnTo>
                    <a:pt x="0" y="157004"/>
                  </a:lnTo>
                  <a:lnTo>
                    <a:pt x="8675" y="115632"/>
                  </a:lnTo>
                  <a:lnTo>
                    <a:pt x="28890" y="64089"/>
                  </a:lnTo>
                  <a:lnTo>
                    <a:pt x="42242" y="14393"/>
                  </a:lnTo>
                  <a:lnTo>
                    <a:pt x="459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95792" y="2632124"/>
              <a:ext cx="45652" cy="136871"/>
            </a:xfrm>
            <a:custGeom>
              <a:avLst/>
              <a:gdLst/>
              <a:ahLst/>
              <a:cxnLst/>
              <a:rect l="0" t="0" r="0" b="0"/>
              <a:pathLst>
                <a:path w="45652" h="136871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43909" y="106782"/>
                  </a:lnTo>
                  <a:lnTo>
                    <a:pt x="45651" y="114472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61156" y="2343860"/>
              <a:ext cx="205419" cy="353063"/>
            </a:xfrm>
            <a:custGeom>
              <a:avLst/>
              <a:gdLst/>
              <a:ahLst/>
              <a:cxnLst/>
              <a:rect l="0" t="0" r="0" b="0"/>
              <a:pathLst>
                <a:path w="205419" h="353063">
                  <a:moveTo>
                    <a:pt x="192605" y="67166"/>
                  </a:moveTo>
                  <a:lnTo>
                    <a:pt x="156689" y="123358"/>
                  </a:lnTo>
                  <a:lnTo>
                    <a:pt x="115324" y="183291"/>
                  </a:lnTo>
                  <a:lnTo>
                    <a:pt x="85881" y="235662"/>
                  </a:lnTo>
                  <a:lnTo>
                    <a:pt x="73896" y="272808"/>
                  </a:lnTo>
                  <a:lnTo>
                    <a:pt x="72775" y="296603"/>
                  </a:lnTo>
                  <a:lnTo>
                    <a:pt x="77346" y="317706"/>
                  </a:lnTo>
                  <a:lnTo>
                    <a:pt x="87177" y="334885"/>
                  </a:lnTo>
                  <a:lnTo>
                    <a:pt x="102465" y="347199"/>
                  </a:lnTo>
                  <a:lnTo>
                    <a:pt x="111454" y="352120"/>
                  </a:lnTo>
                  <a:lnTo>
                    <a:pt x="122127" y="353062"/>
                  </a:lnTo>
                  <a:lnTo>
                    <a:pt x="146464" y="347869"/>
                  </a:lnTo>
                  <a:lnTo>
                    <a:pt x="180883" y="331791"/>
                  </a:lnTo>
                  <a:lnTo>
                    <a:pt x="196364" y="312679"/>
                  </a:lnTo>
                  <a:lnTo>
                    <a:pt x="202130" y="301031"/>
                  </a:lnTo>
                  <a:lnTo>
                    <a:pt x="205418" y="272491"/>
                  </a:lnTo>
                  <a:lnTo>
                    <a:pt x="201809" y="243819"/>
                  </a:lnTo>
                  <a:lnTo>
                    <a:pt x="192407" y="223277"/>
                  </a:lnTo>
                  <a:lnTo>
                    <a:pt x="168370" y="198559"/>
                  </a:lnTo>
                  <a:lnTo>
                    <a:pt x="118487" y="173578"/>
                  </a:lnTo>
                  <a:lnTo>
                    <a:pt x="55698" y="151492"/>
                  </a:lnTo>
                  <a:lnTo>
                    <a:pt x="35831" y="143249"/>
                  </a:lnTo>
                  <a:lnTo>
                    <a:pt x="19203" y="131786"/>
                  </a:lnTo>
                  <a:lnTo>
                    <a:pt x="7133" y="115773"/>
                  </a:lnTo>
                  <a:lnTo>
                    <a:pt x="2277" y="106589"/>
                  </a:lnTo>
                  <a:lnTo>
                    <a:pt x="0" y="87027"/>
                  </a:lnTo>
                  <a:lnTo>
                    <a:pt x="4058" y="67804"/>
                  </a:lnTo>
                  <a:lnTo>
                    <a:pt x="25727" y="36399"/>
                  </a:lnTo>
                  <a:lnTo>
                    <a:pt x="40058" y="23076"/>
                  </a:lnTo>
                  <a:lnTo>
                    <a:pt x="88029" y="1149"/>
                  </a:lnTo>
                  <a:lnTo>
                    <a:pt x="108692" y="0"/>
                  </a:lnTo>
                  <a:lnTo>
                    <a:pt x="150553" y="8795"/>
                  </a:lnTo>
                  <a:lnTo>
                    <a:pt x="168456" y="21336"/>
                  </a:lnTo>
                  <a:lnTo>
                    <a:pt x="192605" y="46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43274" y="2684766"/>
              <a:ext cx="18624" cy="115815"/>
            </a:xfrm>
            <a:custGeom>
              <a:avLst/>
              <a:gdLst/>
              <a:ahLst/>
              <a:cxnLst/>
              <a:rect l="0" t="0" r="0" b="0"/>
              <a:pathLst>
                <a:path w="18624" h="115815">
                  <a:moveTo>
                    <a:pt x="0" y="0"/>
                  </a:moveTo>
                  <a:lnTo>
                    <a:pt x="16789" y="55045"/>
                  </a:lnTo>
                  <a:lnTo>
                    <a:pt x="18623" y="8949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906487" y="2263626"/>
            <a:ext cx="2379441" cy="526426"/>
            <a:chOff x="5906487" y="2263626"/>
            <a:chExt cx="2379441" cy="526426"/>
          </a:xfrm>
        </p:grpSpPr>
        <p:sp>
          <p:nvSpPr>
            <p:cNvPr id="87" name="Freeform 86"/>
            <p:cNvSpPr/>
            <p:nvPr/>
          </p:nvSpPr>
          <p:spPr>
            <a:xfrm>
              <a:off x="5906487" y="2263626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23252" y="37479"/>
                  </a:lnTo>
                  <a:lnTo>
                    <a:pt x="21491" y="94491"/>
                  </a:lnTo>
                  <a:lnTo>
                    <a:pt x="21186" y="144851"/>
                  </a:lnTo>
                  <a:lnTo>
                    <a:pt x="19913" y="208204"/>
                  </a:lnTo>
                  <a:lnTo>
                    <a:pt x="13829" y="263292"/>
                  </a:lnTo>
                  <a:lnTo>
                    <a:pt x="11507" y="311460"/>
                  </a:lnTo>
                  <a:lnTo>
                    <a:pt x="9649" y="36108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48297" y="2324549"/>
              <a:ext cx="258274" cy="362468"/>
            </a:xfrm>
            <a:custGeom>
              <a:avLst/>
              <a:gdLst/>
              <a:ahLst/>
              <a:cxnLst/>
              <a:rect l="0" t="0" r="0" b="0"/>
              <a:pathLst>
                <a:path w="258274" h="362468">
                  <a:moveTo>
                    <a:pt x="5589" y="44362"/>
                  </a:moveTo>
                  <a:lnTo>
                    <a:pt x="0" y="61130"/>
                  </a:lnTo>
                  <a:lnTo>
                    <a:pt x="693" y="63730"/>
                  </a:lnTo>
                  <a:lnTo>
                    <a:pt x="3494" y="63123"/>
                  </a:lnTo>
                  <a:lnTo>
                    <a:pt x="7702" y="60379"/>
                  </a:lnTo>
                  <a:lnTo>
                    <a:pt x="32436" y="25863"/>
                  </a:lnTo>
                  <a:lnTo>
                    <a:pt x="50276" y="13524"/>
                  </a:lnTo>
                  <a:lnTo>
                    <a:pt x="85640" y="0"/>
                  </a:lnTo>
                  <a:lnTo>
                    <a:pt x="109018" y="1639"/>
                  </a:lnTo>
                  <a:lnTo>
                    <a:pt x="129936" y="10167"/>
                  </a:lnTo>
                  <a:lnTo>
                    <a:pt x="154866" y="29291"/>
                  </a:lnTo>
                  <a:lnTo>
                    <a:pt x="169811" y="47023"/>
                  </a:lnTo>
                  <a:lnTo>
                    <a:pt x="190062" y="102643"/>
                  </a:lnTo>
                  <a:lnTo>
                    <a:pt x="202208" y="159903"/>
                  </a:lnTo>
                  <a:lnTo>
                    <a:pt x="204954" y="221863"/>
                  </a:lnTo>
                  <a:lnTo>
                    <a:pt x="194088" y="284936"/>
                  </a:lnTo>
                  <a:lnTo>
                    <a:pt x="175274" y="328320"/>
                  </a:lnTo>
                  <a:lnTo>
                    <a:pt x="159384" y="343311"/>
                  </a:lnTo>
                  <a:lnTo>
                    <a:pt x="120586" y="362467"/>
                  </a:lnTo>
                  <a:lnTo>
                    <a:pt x="110330" y="361717"/>
                  </a:lnTo>
                  <a:lnTo>
                    <a:pt x="89575" y="351525"/>
                  </a:lnTo>
                  <a:lnTo>
                    <a:pt x="74891" y="332178"/>
                  </a:lnTo>
                  <a:lnTo>
                    <a:pt x="69338" y="320467"/>
                  </a:lnTo>
                  <a:lnTo>
                    <a:pt x="67975" y="309151"/>
                  </a:lnTo>
                  <a:lnTo>
                    <a:pt x="72701" y="287218"/>
                  </a:lnTo>
                  <a:lnTo>
                    <a:pt x="79576" y="278796"/>
                  </a:lnTo>
                  <a:lnTo>
                    <a:pt x="99693" y="266318"/>
                  </a:lnTo>
                  <a:lnTo>
                    <a:pt x="121112" y="263112"/>
                  </a:lnTo>
                  <a:lnTo>
                    <a:pt x="184548" y="276708"/>
                  </a:lnTo>
                  <a:lnTo>
                    <a:pt x="204449" y="284497"/>
                  </a:lnTo>
                  <a:lnTo>
                    <a:pt x="228807" y="298527"/>
                  </a:lnTo>
                  <a:lnTo>
                    <a:pt x="258273" y="297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32911" y="2611067"/>
              <a:ext cx="54311" cy="168457"/>
            </a:xfrm>
            <a:custGeom>
              <a:avLst/>
              <a:gdLst/>
              <a:ahLst/>
              <a:cxnLst/>
              <a:rect l="0" t="0" r="0" b="0"/>
              <a:pathLst>
                <a:path w="54311" h="168457">
                  <a:moveTo>
                    <a:pt x="0" y="0"/>
                  </a:moveTo>
                  <a:lnTo>
                    <a:pt x="9576" y="24046"/>
                  </a:lnTo>
                  <a:lnTo>
                    <a:pt x="44987" y="76210"/>
                  </a:lnTo>
                  <a:lnTo>
                    <a:pt x="54310" y="100942"/>
                  </a:lnTo>
                  <a:lnTo>
                    <a:pt x="52994" y="124411"/>
                  </a:lnTo>
                  <a:lnTo>
                    <a:pt x="42218" y="151116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27903" y="2305741"/>
              <a:ext cx="10336" cy="357969"/>
            </a:xfrm>
            <a:custGeom>
              <a:avLst/>
              <a:gdLst/>
              <a:ahLst/>
              <a:cxnLst/>
              <a:rect l="0" t="0" r="0" b="0"/>
              <a:pathLst>
                <a:path w="10336" h="357969">
                  <a:moveTo>
                    <a:pt x="10335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1"/>
                  </a:lnTo>
                  <a:lnTo>
                    <a:pt x="2983" y="189747"/>
                  </a:lnTo>
                  <a:lnTo>
                    <a:pt x="8157" y="242224"/>
                  </a:lnTo>
                  <a:lnTo>
                    <a:pt x="9689" y="294818"/>
                  </a:lnTo>
                  <a:lnTo>
                    <a:pt x="1033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54593" y="2347854"/>
              <a:ext cx="139018" cy="316437"/>
            </a:xfrm>
            <a:custGeom>
              <a:avLst/>
              <a:gdLst/>
              <a:ahLst/>
              <a:cxnLst/>
              <a:rect l="0" t="0" r="0" b="0"/>
              <a:pathLst>
                <a:path w="139018" h="316437">
                  <a:moveTo>
                    <a:pt x="94215" y="0"/>
                  </a:moveTo>
                  <a:lnTo>
                    <a:pt x="77404" y="19151"/>
                  </a:lnTo>
                  <a:lnTo>
                    <a:pt x="44717" y="78807"/>
                  </a:lnTo>
                  <a:lnTo>
                    <a:pt x="19274" y="126441"/>
                  </a:lnTo>
                  <a:lnTo>
                    <a:pt x="8702" y="179698"/>
                  </a:lnTo>
                  <a:lnTo>
                    <a:pt x="1284" y="235278"/>
                  </a:lnTo>
                  <a:lnTo>
                    <a:pt x="0" y="282882"/>
                  </a:lnTo>
                  <a:lnTo>
                    <a:pt x="3329" y="295043"/>
                  </a:lnTo>
                  <a:lnTo>
                    <a:pt x="9058" y="304320"/>
                  </a:lnTo>
                  <a:lnTo>
                    <a:pt x="16386" y="311675"/>
                  </a:lnTo>
                  <a:lnTo>
                    <a:pt x="25952" y="315408"/>
                  </a:lnTo>
                  <a:lnTo>
                    <a:pt x="49058" y="316436"/>
                  </a:lnTo>
                  <a:lnTo>
                    <a:pt x="82785" y="304849"/>
                  </a:lnTo>
                  <a:lnTo>
                    <a:pt x="109416" y="286598"/>
                  </a:lnTo>
                  <a:lnTo>
                    <a:pt x="121638" y="266977"/>
                  </a:lnTo>
                  <a:lnTo>
                    <a:pt x="139017" y="216253"/>
                  </a:lnTo>
                  <a:lnTo>
                    <a:pt x="138121" y="205000"/>
                  </a:lnTo>
                  <a:lnTo>
                    <a:pt x="127766" y="186258"/>
                  </a:lnTo>
                  <a:lnTo>
                    <a:pt x="120092" y="181494"/>
                  </a:lnTo>
                  <a:lnTo>
                    <a:pt x="102207" y="179320"/>
                  </a:lnTo>
                  <a:lnTo>
                    <a:pt x="72406" y="190263"/>
                  </a:lnTo>
                  <a:lnTo>
                    <a:pt x="2051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96207" y="2621595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31585" y="0"/>
                  </a:moveTo>
                  <a:lnTo>
                    <a:pt x="31585" y="58617"/>
                  </a:lnTo>
                  <a:lnTo>
                    <a:pt x="20133" y="115214"/>
                  </a:lnTo>
                  <a:lnTo>
                    <a:pt x="10254" y="14098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75192" y="2375512"/>
              <a:ext cx="273742" cy="291205"/>
            </a:xfrm>
            <a:custGeom>
              <a:avLst/>
              <a:gdLst/>
              <a:ahLst/>
              <a:cxnLst/>
              <a:rect l="0" t="0" r="0" b="0"/>
              <a:pathLst>
                <a:path w="273742" h="291205">
                  <a:moveTo>
                    <a:pt x="0" y="56570"/>
                  </a:moveTo>
                  <a:lnTo>
                    <a:pt x="16767" y="50981"/>
                  </a:lnTo>
                  <a:lnTo>
                    <a:pt x="74247" y="13691"/>
                  </a:lnTo>
                  <a:lnTo>
                    <a:pt x="111036" y="1232"/>
                  </a:lnTo>
                  <a:lnTo>
                    <a:pt x="134747" y="0"/>
                  </a:lnTo>
                  <a:lnTo>
                    <a:pt x="145983" y="1309"/>
                  </a:lnTo>
                  <a:lnTo>
                    <a:pt x="164707" y="12123"/>
                  </a:lnTo>
                  <a:lnTo>
                    <a:pt x="195791" y="42072"/>
                  </a:lnTo>
                  <a:lnTo>
                    <a:pt x="204001" y="62605"/>
                  </a:lnTo>
                  <a:lnTo>
                    <a:pt x="206480" y="88498"/>
                  </a:lnTo>
                  <a:lnTo>
                    <a:pt x="198540" y="149661"/>
                  </a:lnTo>
                  <a:lnTo>
                    <a:pt x="185706" y="207150"/>
                  </a:lnTo>
                  <a:lnTo>
                    <a:pt x="163501" y="253991"/>
                  </a:lnTo>
                  <a:lnTo>
                    <a:pt x="150266" y="271435"/>
                  </a:lnTo>
                  <a:lnTo>
                    <a:pt x="124071" y="288820"/>
                  </a:lnTo>
                  <a:lnTo>
                    <a:pt x="101156" y="291204"/>
                  </a:lnTo>
                  <a:lnTo>
                    <a:pt x="88494" y="290202"/>
                  </a:lnTo>
                  <a:lnTo>
                    <a:pt x="80053" y="284854"/>
                  </a:lnTo>
                  <a:lnTo>
                    <a:pt x="74426" y="276610"/>
                  </a:lnTo>
                  <a:lnTo>
                    <a:pt x="70674" y="266435"/>
                  </a:lnTo>
                  <a:lnTo>
                    <a:pt x="71682" y="256141"/>
                  </a:lnTo>
                  <a:lnTo>
                    <a:pt x="82162" y="235346"/>
                  </a:lnTo>
                  <a:lnTo>
                    <a:pt x="91039" y="229566"/>
                  </a:lnTo>
                  <a:lnTo>
                    <a:pt x="125890" y="225852"/>
                  </a:lnTo>
                  <a:lnTo>
                    <a:pt x="179588" y="225189"/>
                  </a:lnTo>
                  <a:lnTo>
                    <a:pt x="235255" y="230648"/>
                  </a:lnTo>
                  <a:lnTo>
                    <a:pt x="273741" y="235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77322" y="2421554"/>
              <a:ext cx="194927" cy="253114"/>
            </a:xfrm>
            <a:custGeom>
              <a:avLst/>
              <a:gdLst/>
              <a:ahLst/>
              <a:cxnLst/>
              <a:rect l="0" t="0" r="0" b="0"/>
              <a:pathLst>
                <a:path w="194927" h="253114">
                  <a:moveTo>
                    <a:pt x="119009" y="0"/>
                  </a:moveTo>
                  <a:lnTo>
                    <a:pt x="113420" y="16768"/>
                  </a:lnTo>
                  <a:lnTo>
                    <a:pt x="101318" y="28119"/>
                  </a:lnTo>
                  <a:lnTo>
                    <a:pt x="64951" y="50528"/>
                  </a:lnTo>
                  <a:lnTo>
                    <a:pt x="24991" y="104198"/>
                  </a:lnTo>
                  <a:lnTo>
                    <a:pt x="6534" y="139668"/>
                  </a:lnTo>
                  <a:lnTo>
                    <a:pt x="0" y="166190"/>
                  </a:lnTo>
                  <a:lnTo>
                    <a:pt x="996" y="193575"/>
                  </a:lnTo>
                  <a:lnTo>
                    <a:pt x="8457" y="215105"/>
                  </a:lnTo>
                  <a:lnTo>
                    <a:pt x="20742" y="232473"/>
                  </a:lnTo>
                  <a:lnTo>
                    <a:pt x="37900" y="247990"/>
                  </a:lnTo>
                  <a:lnTo>
                    <a:pt x="47390" y="251895"/>
                  </a:lnTo>
                  <a:lnTo>
                    <a:pt x="67291" y="253113"/>
                  </a:lnTo>
                  <a:lnTo>
                    <a:pt x="103816" y="247222"/>
                  </a:lnTo>
                  <a:lnTo>
                    <a:pt x="133095" y="232478"/>
                  </a:lnTo>
                  <a:lnTo>
                    <a:pt x="163949" y="205366"/>
                  </a:lnTo>
                  <a:lnTo>
                    <a:pt x="189455" y="167428"/>
                  </a:lnTo>
                  <a:lnTo>
                    <a:pt x="194049" y="157242"/>
                  </a:lnTo>
                  <a:lnTo>
                    <a:pt x="194926" y="114960"/>
                  </a:lnTo>
                  <a:lnTo>
                    <a:pt x="182187" y="76566"/>
                  </a:lnTo>
                  <a:lnTo>
                    <a:pt x="173215" y="63275"/>
                  </a:lnTo>
                  <a:lnTo>
                    <a:pt x="16112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54259" y="2684766"/>
              <a:ext cx="33303" cy="105286"/>
            </a:xfrm>
            <a:custGeom>
              <a:avLst/>
              <a:gdLst/>
              <a:ahLst/>
              <a:cxnLst/>
              <a:rect l="0" t="0" r="0" b="0"/>
              <a:pathLst>
                <a:path w="33303" h="105286">
                  <a:moveTo>
                    <a:pt x="0" y="0"/>
                  </a:moveTo>
                  <a:lnTo>
                    <a:pt x="29308" y="49552"/>
                  </a:lnTo>
                  <a:lnTo>
                    <a:pt x="33302" y="72326"/>
                  </a:lnTo>
                  <a:lnTo>
                    <a:pt x="32730" y="83313"/>
                  </a:lnTo>
                  <a:lnTo>
                    <a:pt x="28839" y="90637"/>
                  </a:lnTo>
                  <a:lnTo>
                    <a:pt x="22736" y="9552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01658" y="2642653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17471" y="2674238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12652" y="2170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85927" y="267423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852808" y="3190134"/>
            <a:ext cx="2905866" cy="547722"/>
            <a:chOff x="852808" y="3190134"/>
            <a:chExt cx="2905866" cy="547722"/>
          </a:xfrm>
        </p:grpSpPr>
        <p:sp>
          <p:nvSpPr>
            <p:cNvPr id="100" name="Freeform 99"/>
            <p:cNvSpPr/>
            <p:nvPr/>
          </p:nvSpPr>
          <p:spPr>
            <a:xfrm>
              <a:off x="852808" y="3323463"/>
              <a:ext cx="284270" cy="382569"/>
            </a:xfrm>
            <a:custGeom>
              <a:avLst/>
              <a:gdLst/>
              <a:ahLst/>
              <a:cxnLst/>
              <a:rect l="0" t="0" r="0" b="0"/>
              <a:pathLst>
                <a:path w="284270" h="382569">
                  <a:moveTo>
                    <a:pt x="0" y="382568"/>
                  </a:moveTo>
                  <a:lnTo>
                    <a:pt x="5589" y="320475"/>
                  </a:lnTo>
                  <a:lnTo>
                    <a:pt x="21331" y="263776"/>
                  </a:lnTo>
                  <a:lnTo>
                    <a:pt x="29367" y="239695"/>
                  </a:lnTo>
                  <a:lnTo>
                    <a:pt x="54704" y="186444"/>
                  </a:lnTo>
                  <a:lnTo>
                    <a:pt x="73509" y="127280"/>
                  </a:lnTo>
                  <a:lnTo>
                    <a:pt x="87700" y="73218"/>
                  </a:lnTo>
                  <a:lnTo>
                    <a:pt x="98255" y="37055"/>
                  </a:lnTo>
                  <a:lnTo>
                    <a:pt x="102938" y="32903"/>
                  </a:lnTo>
                  <a:lnTo>
                    <a:pt x="108399" y="33644"/>
                  </a:lnTo>
                  <a:lnTo>
                    <a:pt x="114380" y="37648"/>
                  </a:lnTo>
                  <a:lnTo>
                    <a:pt x="118367" y="44996"/>
                  </a:lnTo>
                  <a:lnTo>
                    <a:pt x="130881" y="103570"/>
                  </a:lnTo>
                  <a:lnTo>
                    <a:pt x="146274" y="133265"/>
                  </a:lnTo>
                  <a:lnTo>
                    <a:pt x="153668" y="137987"/>
                  </a:lnTo>
                  <a:lnTo>
                    <a:pt x="171242" y="140114"/>
                  </a:lnTo>
                  <a:lnTo>
                    <a:pt x="179672" y="136704"/>
                  </a:lnTo>
                  <a:lnTo>
                    <a:pt x="195278" y="123556"/>
                  </a:lnTo>
                  <a:lnTo>
                    <a:pt x="211628" y="96423"/>
                  </a:lnTo>
                  <a:lnTo>
                    <a:pt x="234921" y="34963"/>
                  </a:lnTo>
                  <a:lnTo>
                    <a:pt x="245601" y="3493"/>
                  </a:lnTo>
                  <a:lnTo>
                    <a:pt x="249132" y="0"/>
                  </a:lnTo>
                  <a:lnTo>
                    <a:pt x="252655" y="1180"/>
                  </a:lnTo>
                  <a:lnTo>
                    <a:pt x="256174" y="5477"/>
                  </a:lnTo>
                  <a:lnTo>
                    <a:pt x="257350" y="11851"/>
                  </a:lnTo>
                  <a:lnTo>
                    <a:pt x="253529" y="62868"/>
                  </a:lnTo>
                  <a:lnTo>
                    <a:pt x="254021" y="126048"/>
                  </a:lnTo>
                  <a:lnTo>
                    <a:pt x="259969" y="183340"/>
                  </a:lnTo>
                  <a:lnTo>
                    <a:pt x="263421" y="236710"/>
                  </a:lnTo>
                  <a:lnTo>
                    <a:pt x="274475" y="294138"/>
                  </a:lnTo>
                  <a:lnTo>
                    <a:pt x="284269" y="329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02444" y="3484932"/>
              <a:ext cx="106408" cy="179069"/>
            </a:xfrm>
            <a:custGeom>
              <a:avLst/>
              <a:gdLst/>
              <a:ahLst/>
              <a:cxnLst/>
              <a:rect l="0" t="0" r="0" b="0"/>
              <a:pathLst>
                <a:path w="106408" h="179069">
                  <a:moveTo>
                    <a:pt x="8333" y="63171"/>
                  </a:moveTo>
                  <a:lnTo>
                    <a:pt x="0" y="100649"/>
                  </a:lnTo>
                  <a:lnTo>
                    <a:pt x="1574" y="135497"/>
                  </a:lnTo>
                  <a:lnTo>
                    <a:pt x="7669" y="156147"/>
                  </a:lnTo>
                  <a:lnTo>
                    <a:pt x="18176" y="173124"/>
                  </a:lnTo>
                  <a:lnTo>
                    <a:pt x="25423" y="177418"/>
                  </a:lnTo>
                  <a:lnTo>
                    <a:pt x="42835" y="179068"/>
                  </a:lnTo>
                  <a:lnTo>
                    <a:pt x="59152" y="172783"/>
                  </a:lnTo>
                  <a:lnTo>
                    <a:pt x="66779" y="167831"/>
                  </a:lnTo>
                  <a:lnTo>
                    <a:pt x="88691" y="132916"/>
                  </a:lnTo>
                  <a:lnTo>
                    <a:pt x="104412" y="96705"/>
                  </a:lnTo>
                  <a:lnTo>
                    <a:pt x="106407" y="74566"/>
                  </a:lnTo>
                  <a:lnTo>
                    <a:pt x="103380" y="11630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02485" y="3348062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0"/>
                  </a:lnTo>
                  <a:lnTo>
                    <a:pt x="13527" y="196816"/>
                  </a:lnTo>
                  <a:lnTo>
                    <a:pt x="17281" y="249259"/>
                  </a:lnTo>
                  <a:lnTo>
                    <a:pt x="26987" y="307778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00342" y="3253305"/>
              <a:ext cx="10519" cy="357970"/>
            </a:xfrm>
            <a:custGeom>
              <a:avLst/>
              <a:gdLst/>
              <a:ahLst/>
              <a:cxnLst/>
              <a:rect l="0" t="0" r="0" b="0"/>
              <a:pathLst>
                <a:path w="10519" h="357970">
                  <a:moveTo>
                    <a:pt x="10518" y="0"/>
                  </a:moveTo>
                  <a:lnTo>
                    <a:pt x="3282" y="28726"/>
                  </a:lnTo>
                  <a:lnTo>
                    <a:pt x="640" y="92112"/>
                  </a:lnTo>
                  <a:lnTo>
                    <a:pt x="118" y="150386"/>
                  </a:lnTo>
                  <a:lnTo>
                    <a:pt x="27" y="198457"/>
                  </a:lnTo>
                  <a:lnTo>
                    <a:pt x="0" y="249745"/>
                  </a:lnTo>
                  <a:lnTo>
                    <a:pt x="5582" y="301986"/>
                  </a:lnTo>
                  <a:lnTo>
                    <a:pt x="1051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47689" y="3440045"/>
              <a:ext cx="147400" cy="55417"/>
            </a:xfrm>
            <a:custGeom>
              <a:avLst/>
              <a:gdLst/>
              <a:ahLst/>
              <a:cxnLst/>
              <a:rect l="0" t="0" r="0" b="0"/>
              <a:pathLst>
                <a:path w="147400" h="55417">
                  <a:moveTo>
                    <a:pt x="147399" y="13302"/>
                  </a:moveTo>
                  <a:lnTo>
                    <a:pt x="136220" y="2123"/>
                  </a:lnTo>
                  <a:lnTo>
                    <a:pt x="129418" y="0"/>
                  </a:lnTo>
                  <a:lnTo>
                    <a:pt x="112501" y="761"/>
                  </a:lnTo>
                  <a:lnTo>
                    <a:pt x="52351" y="26316"/>
                  </a:lnTo>
                  <a:lnTo>
                    <a:pt x="0" y="55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73727" y="3474404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131" y="113211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79316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54297" y="3397939"/>
              <a:ext cx="132847" cy="339917"/>
            </a:xfrm>
            <a:custGeom>
              <a:avLst/>
              <a:gdLst/>
              <a:ahLst/>
              <a:cxnLst/>
              <a:rect l="0" t="0" r="0" b="0"/>
              <a:pathLst>
                <a:path w="132847" h="339917">
                  <a:moveTo>
                    <a:pt x="30304" y="213335"/>
                  </a:moveTo>
                  <a:lnTo>
                    <a:pt x="33423" y="256027"/>
                  </a:lnTo>
                  <a:lnTo>
                    <a:pt x="47092" y="309338"/>
                  </a:lnTo>
                  <a:lnTo>
                    <a:pt x="48926" y="339916"/>
                  </a:lnTo>
                  <a:lnTo>
                    <a:pt x="47398" y="339837"/>
                  </a:lnTo>
                  <a:lnTo>
                    <a:pt x="30951" y="308903"/>
                  </a:lnTo>
                  <a:lnTo>
                    <a:pt x="21983" y="250497"/>
                  </a:lnTo>
                  <a:lnTo>
                    <a:pt x="17092" y="195806"/>
                  </a:lnTo>
                  <a:lnTo>
                    <a:pt x="5207" y="145272"/>
                  </a:lnTo>
                  <a:lnTo>
                    <a:pt x="0" y="82994"/>
                  </a:lnTo>
                  <a:lnTo>
                    <a:pt x="1437" y="41095"/>
                  </a:lnTo>
                  <a:lnTo>
                    <a:pt x="10065" y="21360"/>
                  </a:lnTo>
                  <a:lnTo>
                    <a:pt x="24818" y="7910"/>
                  </a:lnTo>
                  <a:lnTo>
                    <a:pt x="33666" y="2686"/>
                  </a:lnTo>
                  <a:lnTo>
                    <a:pt x="52855" y="0"/>
                  </a:lnTo>
                  <a:lnTo>
                    <a:pt x="62885" y="922"/>
                  </a:lnTo>
                  <a:lnTo>
                    <a:pt x="80269" y="8185"/>
                  </a:lnTo>
                  <a:lnTo>
                    <a:pt x="95794" y="20382"/>
                  </a:lnTo>
                  <a:lnTo>
                    <a:pt x="116519" y="48149"/>
                  </a:lnTo>
                  <a:lnTo>
                    <a:pt x="129418" y="85492"/>
                  </a:lnTo>
                  <a:lnTo>
                    <a:pt x="132846" y="112452"/>
                  </a:lnTo>
                  <a:lnTo>
                    <a:pt x="128131" y="133794"/>
                  </a:lnTo>
                  <a:lnTo>
                    <a:pt x="123598" y="142760"/>
                  </a:lnTo>
                  <a:lnTo>
                    <a:pt x="109202" y="155842"/>
                  </a:lnTo>
                  <a:lnTo>
                    <a:pt x="61889" y="192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53057" y="3263834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5989" y="140291"/>
                  </a:lnTo>
                  <a:lnTo>
                    <a:pt x="21225" y="19534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36180" y="3323609"/>
              <a:ext cx="124914" cy="185916"/>
            </a:xfrm>
            <a:custGeom>
              <a:avLst/>
              <a:gdLst/>
              <a:ahLst/>
              <a:cxnLst/>
              <a:rect l="0" t="0" r="0" b="0"/>
              <a:pathLst>
                <a:path w="124914" h="185916">
                  <a:moveTo>
                    <a:pt x="11633" y="77095"/>
                  </a:moveTo>
                  <a:lnTo>
                    <a:pt x="54325" y="73976"/>
                  </a:lnTo>
                  <a:lnTo>
                    <a:pt x="85504" y="62523"/>
                  </a:lnTo>
                  <a:lnTo>
                    <a:pt x="121891" y="37692"/>
                  </a:lnTo>
                  <a:lnTo>
                    <a:pt x="124913" y="30939"/>
                  </a:lnTo>
                  <a:lnTo>
                    <a:pt x="124588" y="24098"/>
                  </a:lnTo>
                  <a:lnTo>
                    <a:pt x="122031" y="17197"/>
                  </a:lnTo>
                  <a:lnTo>
                    <a:pt x="109832" y="6410"/>
                  </a:lnTo>
                  <a:lnTo>
                    <a:pt x="101665" y="1896"/>
                  </a:lnTo>
                  <a:lnTo>
                    <a:pt x="83233" y="0"/>
                  </a:lnTo>
                  <a:lnTo>
                    <a:pt x="64512" y="4226"/>
                  </a:lnTo>
                  <a:lnTo>
                    <a:pt x="48393" y="13903"/>
                  </a:lnTo>
                  <a:lnTo>
                    <a:pt x="26164" y="38095"/>
                  </a:lnTo>
                  <a:lnTo>
                    <a:pt x="4760" y="73079"/>
                  </a:lnTo>
                  <a:lnTo>
                    <a:pt x="0" y="96367"/>
                  </a:lnTo>
                  <a:lnTo>
                    <a:pt x="6475" y="145503"/>
                  </a:lnTo>
                  <a:lnTo>
                    <a:pt x="12874" y="155456"/>
                  </a:lnTo>
                  <a:lnTo>
                    <a:pt x="32462" y="169634"/>
                  </a:lnTo>
                  <a:lnTo>
                    <a:pt x="64208" y="184193"/>
                  </a:lnTo>
                  <a:lnTo>
                    <a:pt x="82183" y="185915"/>
                  </a:lnTo>
                  <a:lnTo>
                    <a:pt x="106390" y="182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77620" y="3327005"/>
              <a:ext cx="138721" cy="203873"/>
            </a:xfrm>
            <a:custGeom>
              <a:avLst/>
              <a:gdLst/>
              <a:ahLst/>
              <a:cxnLst/>
              <a:rect l="0" t="0" r="0" b="0"/>
              <a:pathLst>
                <a:path w="138721" h="203873">
                  <a:moveTo>
                    <a:pt x="86048" y="0"/>
                  </a:moveTo>
                  <a:lnTo>
                    <a:pt x="42085" y="20243"/>
                  </a:lnTo>
                  <a:lnTo>
                    <a:pt x="17390" y="39403"/>
                  </a:lnTo>
                  <a:lnTo>
                    <a:pt x="844" y="65487"/>
                  </a:lnTo>
                  <a:lnTo>
                    <a:pt x="0" y="74074"/>
                  </a:lnTo>
                  <a:lnTo>
                    <a:pt x="5301" y="89853"/>
                  </a:lnTo>
                  <a:lnTo>
                    <a:pt x="12329" y="94997"/>
                  </a:lnTo>
                  <a:lnTo>
                    <a:pt x="70347" y="109519"/>
                  </a:lnTo>
                  <a:lnTo>
                    <a:pt x="115442" y="131381"/>
                  </a:lnTo>
                  <a:lnTo>
                    <a:pt x="132647" y="144569"/>
                  </a:lnTo>
                  <a:lnTo>
                    <a:pt x="137001" y="152531"/>
                  </a:lnTo>
                  <a:lnTo>
                    <a:pt x="138720" y="170737"/>
                  </a:lnTo>
                  <a:lnTo>
                    <a:pt x="135201" y="178165"/>
                  </a:lnTo>
                  <a:lnTo>
                    <a:pt x="121932" y="189539"/>
                  </a:lnTo>
                  <a:lnTo>
                    <a:pt x="94731" y="202519"/>
                  </a:lnTo>
                  <a:lnTo>
                    <a:pt x="80938" y="203872"/>
                  </a:lnTo>
                  <a:lnTo>
                    <a:pt x="6499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71710" y="3369119"/>
              <a:ext cx="182789" cy="196619"/>
            </a:xfrm>
            <a:custGeom>
              <a:avLst/>
              <a:gdLst/>
              <a:ahLst/>
              <a:cxnLst/>
              <a:rect l="0" t="0" r="0" b="0"/>
              <a:pathLst>
                <a:path w="182789" h="196619">
                  <a:moveTo>
                    <a:pt x="134155" y="0"/>
                  </a:moveTo>
                  <a:lnTo>
                    <a:pt x="122977" y="11178"/>
                  </a:lnTo>
                  <a:lnTo>
                    <a:pt x="105010" y="16666"/>
                  </a:lnTo>
                  <a:lnTo>
                    <a:pt x="83767" y="21445"/>
                  </a:lnTo>
                  <a:lnTo>
                    <a:pt x="51065" y="43577"/>
                  </a:lnTo>
                  <a:lnTo>
                    <a:pt x="16152" y="78571"/>
                  </a:lnTo>
                  <a:lnTo>
                    <a:pt x="6450" y="96922"/>
                  </a:lnTo>
                  <a:lnTo>
                    <a:pt x="0" y="132573"/>
                  </a:lnTo>
                  <a:lnTo>
                    <a:pt x="3678" y="167182"/>
                  </a:lnTo>
                  <a:lnTo>
                    <a:pt x="8566" y="175796"/>
                  </a:lnTo>
                  <a:lnTo>
                    <a:pt x="23356" y="188486"/>
                  </a:lnTo>
                  <a:lnTo>
                    <a:pt x="44746" y="194906"/>
                  </a:lnTo>
                  <a:lnTo>
                    <a:pt x="57002" y="196618"/>
                  </a:lnTo>
                  <a:lnTo>
                    <a:pt x="96607" y="187848"/>
                  </a:lnTo>
                  <a:lnTo>
                    <a:pt x="126799" y="170432"/>
                  </a:lnTo>
                  <a:lnTo>
                    <a:pt x="172422" y="115062"/>
                  </a:lnTo>
                  <a:lnTo>
                    <a:pt x="180408" y="91303"/>
                  </a:lnTo>
                  <a:lnTo>
                    <a:pt x="182788" y="66315"/>
                  </a:lnTo>
                  <a:lnTo>
                    <a:pt x="177903" y="24797"/>
                  </a:lnTo>
                  <a:lnTo>
                    <a:pt x="176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13665" y="3221720"/>
              <a:ext cx="113299" cy="305327"/>
            </a:xfrm>
            <a:custGeom>
              <a:avLst/>
              <a:gdLst/>
              <a:ahLst/>
              <a:cxnLst/>
              <a:rect l="0" t="0" r="0" b="0"/>
              <a:pathLst>
                <a:path w="113299" h="305327">
                  <a:moveTo>
                    <a:pt x="81713" y="305326"/>
                  </a:moveTo>
                  <a:lnTo>
                    <a:pt x="70535" y="294148"/>
                  </a:lnTo>
                  <a:lnTo>
                    <a:pt x="46869" y="232109"/>
                  </a:lnTo>
                  <a:lnTo>
                    <a:pt x="25984" y="179048"/>
                  </a:lnTo>
                  <a:lnTo>
                    <a:pt x="10219" y="141178"/>
                  </a:lnTo>
                  <a:lnTo>
                    <a:pt x="0" y="81569"/>
                  </a:lnTo>
                  <a:lnTo>
                    <a:pt x="3819" y="44446"/>
                  </a:lnTo>
                  <a:lnTo>
                    <a:pt x="8727" y="35480"/>
                  </a:lnTo>
                  <a:lnTo>
                    <a:pt x="23538" y="22398"/>
                  </a:lnTo>
                  <a:lnTo>
                    <a:pt x="57197" y="8456"/>
                  </a:lnTo>
                  <a:lnTo>
                    <a:pt x="1132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00621" y="3405047"/>
              <a:ext cx="126343" cy="16715"/>
            </a:xfrm>
            <a:custGeom>
              <a:avLst/>
              <a:gdLst/>
              <a:ahLst/>
              <a:cxnLst/>
              <a:rect l="0" t="0" r="0" b="0"/>
              <a:pathLst>
                <a:path w="126343" h="16715">
                  <a:moveTo>
                    <a:pt x="126342" y="16714"/>
                  </a:moveTo>
                  <a:lnTo>
                    <a:pt x="109575" y="5536"/>
                  </a:lnTo>
                  <a:lnTo>
                    <a:pt x="88864" y="3167"/>
                  </a:lnTo>
                  <a:lnTo>
                    <a:pt x="54016" y="2172"/>
                  </a:lnTo>
                  <a:lnTo>
                    <a:pt x="43030" y="0"/>
                  </a:lnTo>
                  <a:lnTo>
                    <a:pt x="33366" y="892"/>
                  </a:lnTo>
                  <a:lnTo>
                    <a:pt x="0" y="16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67056" y="3190134"/>
              <a:ext cx="156389" cy="358297"/>
            </a:xfrm>
            <a:custGeom>
              <a:avLst/>
              <a:gdLst/>
              <a:ahLst/>
              <a:cxnLst/>
              <a:rect l="0" t="0" r="0" b="0"/>
              <a:pathLst>
                <a:path w="156389" h="358297">
                  <a:moveTo>
                    <a:pt x="91576" y="0"/>
                  </a:moveTo>
                  <a:lnTo>
                    <a:pt x="82001" y="24047"/>
                  </a:lnTo>
                  <a:lnTo>
                    <a:pt x="46912" y="85122"/>
                  </a:lnTo>
                  <a:lnTo>
                    <a:pt x="26471" y="132108"/>
                  </a:lnTo>
                  <a:lnTo>
                    <a:pt x="11168" y="186450"/>
                  </a:lnTo>
                  <a:lnTo>
                    <a:pt x="0" y="242244"/>
                  </a:lnTo>
                  <a:lnTo>
                    <a:pt x="881" y="284296"/>
                  </a:lnTo>
                  <a:lnTo>
                    <a:pt x="6814" y="311187"/>
                  </a:lnTo>
                  <a:lnTo>
                    <a:pt x="17249" y="334838"/>
                  </a:lnTo>
                  <a:lnTo>
                    <a:pt x="32805" y="350808"/>
                  </a:lnTo>
                  <a:lnTo>
                    <a:pt x="41867" y="356705"/>
                  </a:lnTo>
                  <a:lnTo>
                    <a:pt x="52588" y="358296"/>
                  </a:lnTo>
                  <a:lnTo>
                    <a:pt x="76977" y="353825"/>
                  </a:lnTo>
                  <a:lnTo>
                    <a:pt x="111427" y="338154"/>
                  </a:lnTo>
                  <a:lnTo>
                    <a:pt x="138272" y="313103"/>
                  </a:lnTo>
                  <a:lnTo>
                    <a:pt x="155455" y="277865"/>
                  </a:lnTo>
                  <a:lnTo>
                    <a:pt x="156388" y="267132"/>
                  </a:lnTo>
                  <a:lnTo>
                    <a:pt x="151187" y="248967"/>
                  </a:lnTo>
                  <a:lnTo>
                    <a:pt x="137957" y="236214"/>
                  </a:lnTo>
                  <a:lnTo>
                    <a:pt x="129515" y="231176"/>
                  </a:lnTo>
                  <a:lnTo>
                    <a:pt x="107658" y="228697"/>
                  </a:lnTo>
                  <a:lnTo>
                    <a:pt x="5999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48145" y="3284891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58673" y="3527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402017" y="3141480"/>
            <a:ext cx="4241880" cy="596137"/>
            <a:chOff x="4402017" y="3141480"/>
            <a:chExt cx="4241880" cy="596137"/>
          </a:xfrm>
        </p:grpSpPr>
        <p:sp>
          <p:nvSpPr>
            <p:cNvPr id="118" name="Freeform 117"/>
            <p:cNvSpPr/>
            <p:nvPr/>
          </p:nvSpPr>
          <p:spPr>
            <a:xfrm>
              <a:off x="4402017" y="3158549"/>
              <a:ext cx="206614" cy="433342"/>
            </a:xfrm>
            <a:custGeom>
              <a:avLst/>
              <a:gdLst/>
              <a:ahLst/>
              <a:cxnLst/>
              <a:rect l="0" t="0" r="0" b="0"/>
              <a:pathLst>
                <a:path w="206614" h="433342">
                  <a:moveTo>
                    <a:pt x="114708" y="0"/>
                  </a:moveTo>
                  <a:lnTo>
                    <a:pt x="99067" y="17981"/>
                  </a:lnTo>
                  <a:lnTo>
                    <a:pt x="64372" y="79450"/>
                  </a:lnTo>
                  <a:lnTo>
                    <a:pt x="37586" y="137411"/>
                  </a:lnTo>
                  <a:lnTo>
                    <a:pt x="16915" y="198495"/>
                  </a:lnTo>
                  <a:lnTo>
                    <a:pt x="7290" y="260813"/>
                  </a:lnTo>
                  <a:lnTo>
                    <a:pt x="0" y="323945"/>
                  </a:lnTo>
                  <a:lnTo>
                    <a:pt x="2233" y="379237"/>
                  </a:lnTo>
                  <a:lnTo>
                    <a:pt x="4629" y="393205"/>
                  </a:lnTo>
                  <a:lnTo>
                    <a:pt x="10907" y="403686"/>
                  </a:lnTo>
                  <a:lnTo>
                    <a:pt x="30359" y="418452"/>
                  </a:lnTo>
                  <a:lnTo>
                    <a:pt x="62030" y="433341"/>
                  </a:lnTo>
                  <a:lnTo>
                    <a:pt x="86226" y="432022"/>
                  </a:lnTo>
                  <a:lnTo>
                    <a:pt x="110238" y="423636"/>
                  </a:lnTo>
                  <a:lnTo>
                    <a:pt x="166867" y="384478"/>
                  </a:lnTo>
                  <a:lnTo>
                    <a:pt x="189564" y="356465"/>
                  </a:lnTo>
                  <a:lnTo>
                    <a:pt x="199840" y="336243"/>
                  </a:lnTo>
                  <a:lnTo>
                    <a:pt x="206613" y="299539"/>
                  </a:lnTo>
                  <a:lnTo>
                    <a:pt x="201958" y="275848"/>
                  </a:lnTo>
                  <a:lnTo>
                    <a:pt x="197441" y="264617"/>
                  </a:lnTo>
                  <a:lnTo>
                    <a:pt x="189751" y="257130"/>
                  </a:lnTo>
                  <a:lnTo>
                    <a:pt x="168728" y="248810"/>
                  </a:lnTo>
                  <a:lnTo>
                    <a:pt x="158910" y="248932"/>
                  </a:lnTo>
                  <a:lnTo>
                    <a:pt x="141762" y="255306"/>
                  </a:lnTo>
                  <a:lnTo>
                    <a:pt x="118955" y="272048"/>
                  </a:lnTo>
                  <a:lnTo>
                    <a:pt x="9365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00994" y="3590217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5590" y="58617"/>
                  </a:lnTo>
                  <a:lnTo>
                    <a:pt x="18212" y="115214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00732" y="3169077"/>
              <a:ext cx="37175" cy="336913"/>
            </a:xfrm>
            <a:custGeom>
              <a:avLst/>
              <a:gdLst/>
              <a:ahLst/>
              <a:cxnLst/>
              <a:rect l="0" t="0" r="0" b="0"/>
              <a:pathLst>
                <a:path w="37175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2"/>
                  </a:lnTo>
                  <a:lnTo>
                    <a:pt x="22317" y="197481"/>
                  </a:lnTo>
                  <a:lnTo>
                    <a:pt x="26533" y="246986"/>
                  </a:lnTo>
                  <a:lnTo>
                    <a:pt x="34726" y="306758"/>
                  </a:lnTo>
                  <a:lnTo>
                    <a:pt x="3717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43191" y="3141480"/>
              <a:ext cx="242157" cy="360135"/>
            </a:xfrm>
            <a:custGeom>
              <a:avLst/>
              <a:gdLst/>
              <a:ahLst/>
              <a:cxnLst/>
              <a:rect l="0" t="0" r="0" b="0"/>
              <a:pathLst>
                <a:path w="242157" h="360135">
                  <a:moveTo>
                    <a:pt x="0" y="48654"/>
                  </a:moveTo>
                  <a:lnTo>
                    <a:pt x="43963" y="10281"/>
                  </a:lnTo>
                  <a:lnTo>
                    <a:pt x="67112" y="2354"/>
                  </a:lnTo>
                  <a:lnTo>
                    <a:pt x="92999" y="0"/>
                  </a:lnTo>
                  <a:lnTo>
                    <a:pt x="120102" y="2854"/>
                  </a:lnTo>
                  <a:lnTo>
                    <a:pt x="141506" y="11141"/>
                  </a:lnTo>
                  <a:lnTo>
                    <a:pt x="150490" y="16626"/>
                  </a:lnTo>
                  <a:lnTo>
                    <a:pt x="196187" y="79662"/>
                  </a:lnTo>
                  <a:lnTo>
                    <a:pt x="211898" y="117243"/>
                  </a:lnTo>
                  <a:lnTo>
                    <a:pt x="218373" y="169193"/>
                  </a:lnTo>
                  <a:lnTo>
                    <a:pt x="220291" y="223449"/>
                  </a:lnTo>
                  <a:lnTo>
                    <a:pt x="215270" y="265392"/>
                  </a:lnTo>
                  <a:lnTo>
                    <a:pt x="200784" y="300046"/>
                  </a:lnTo>
                  <a:lnTo>
                    <a:pt x="161195" y="349742"/>
                  </a:lnTo>
                  <a:lnTo>
                    <a:pt x="141052" y="357946"/>
                  </a:lnTo>
                  <a:lnTo>
                    <a:pt x="129130" y="360134"/>
                  </a:lnTo>
                  <a:lnTo>
                    <a:pt x="109644" y="356325"/>
                  </a:lnTo>
                  <a:lnTo>
                    <a:pt x="101172" y="352034"/>
                  </a:lnTo>
                  <a:lnTo>
                    <a:pt x="88640" y="337908"/>
                  </a:lnTo>
                  <a:lnTo>
                    <a:pt x="83660" y="329227"/>
                  </a:lnTo>
                  <a:lnTo>
                    <a:pt x="82679" y="319931"/>
                  </a:lnTo>
                  <a:lnTo>
                    <a:pt x="87829" y="300243"/>
                  </a:lnTo>
                  <a:lnTo>
                    <a:pt x="101036" y="282914"/>
                  </a:lnTo>
                  <a:lnTo>
                    <a:pt x="109472" y="275018"/>
                  </a:lnTo>
                  <a:lnTo>
                    <a:pt x="118605" y="270923"/>
                  </a:lnTo>
                  <a:lnTo>
                    <a:pt x="138111" y="269493"/>
                  </a:lnTo>
                  <a:lnTo>
                    <a:pt x="192796" y="278052"/>
                  </a:lnTo>
                  <a:lnTo>
                    <a:pt x="242156" y="280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43274" y="3411233"/>
              <a:ext cx="67179" cy="189514"/>
            </a:xfrm>
            <a:custGeom>
              <a:avLst/>
              <a:gdLst/>
              <a:ahLst/>
              <a:cxnLst/>
              <a:rect l="0" t="0" r="0" b="0"/>
              <a:pathLst>
                <a:path w="67179" h="189514">
                  <a:moveTo>
                    <a:pt x="0" y="0"/>
                  </a:moveTo>
                  <a:lnTo>
                    <a:pt x="0" y="22357"/>
                  </a:lnTo>
                  <a:lnTo>
                    <a:pt x="3510" y="31282"/>
                  </a:lnTo>
                  <a:lnTo>
                    <a:pt x="49421" y="87124"/>
                  </a:lnTo>
                  <a:lnTo>
                    <a:pt x="66044" y="132503"/>
                  </a:lnTo>
                  <a:lnTo>
                    <a:pt x="67178" y="155986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69658" y="3190134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11452" y="48931"/>
                  </a:lnTo>
                  <a:lnTo>
                    <a:pt x="21331" y="99896"/>
                  </a:lnTo>
                  <a:lnTo>
                    <a:pt x="31667" y="159451"/>
                  </a:lnTo>
                  <a:lnTo>
                    <a:pt x="39019" y="218431"/>
                  </a:lnTo>
                  <a:lnTo>
                    <a:pt x="44316" y="269831"/>
                  </a:lnTo>
                  <a:lnTo>
                    <a:pt x="50175" y="30845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90590" y="3175115"/>
              <a:ext cx="187370" cy="352568"/>
            </a:xfrm>
            <a:custGeom>
              <a:avLst/>
              <a:gdLst/>
              <a:ahLst/>
              <a:cxnLst/>
              <a:rect l="0" t="0" r="0" b="0"/>
              <a:pathLst>
                <a:path w="187370" h="352568">
                  <a:moveTo>
                    <a:pt x="137037" y="78190"/>
                  </a:moveTo>
                  <a:lnTo>
                    <a:pt x="125858" y="67012"/>
                  </a:lnTo>
                  <a:lnTo>
                    <a:pt x="120226" y="68398"/>
                  </a:lnTo>
                  <a:lnTo>
                    <a:pt x="87539" y="111028"/>
                  </a:lnTo>
                  <a:lnTo>
                    <a:pt x="68161" y="154477"/>
                  </a:lnTo>
                  <a:lnTo>
                    <a:pt x="53068" y="210719"/>
                  </a:lnTo>
                  <a:lnTo>
                    <a:pt x="48245" y="235358"/>
                  </a:lnTo>
                  <a:lnTo>
                    <a:pt x="57566" y="297571"/>
                  </a:lnTo>
                  <a:lnTo>
                    <a:pt x="72806" y="330365"/>
                  </a:lnTo>
                  <a:lnTo>
                    <a:pt x="88603" y="345466"/>
                  </a:lnTo>
                  <a:lnTo>
                    <a:pt x="97728" y="351131"/>
                  </a:lnTo>
                  <a:lnTo>
                    <a:pt x="107321" y="352567"/>
                  </a:lnTo>
                  <a:lnTo>
                    <a:pt x="127339" y="347924"/>
                  </a:lnTo>
                  <a:lnTo>
                    <a:pt x="144815" y="334942"/>
                  </a:lnTo>
                  <a:lnTo>
                    <a:pt x="159211" y="317474"/>
                  </a:lnTo>
                  <a:lnTo>
                    <a:pt x="181883" y="267325"/>
                  </a:lnTo>
                  <a:lnTo>
                    <a:pt x="187369" y="230417"/>
                  </a:lnTo>
                  <a:lnTo>
                    <a:pt x="182414" y="206678"/>
                  </a:lnTo>
                  <a:lnTo>
                    <a:pt x="171242" y="185599"/>
                  </a:lnTo>
                  <a:lnTo>
                    <a:pt x="125467" y="145612"/>
                  </a:lnTo>
                  <a:lnTo>
                    <a:pt x="63246" y="117476"/>
                  </a:lnTo>
                  <a:lnTo>
                    <a:pt x="22375" y="100552"/>
                  </a:lnTo>
                  <a:lnTo>
                    <a:pt x="5748" y="84619"/>
                  </a:lnTo>
                  <a:lnTo>
                    <a:pt x="1547" y="74288"/>
                  </a:lnTo>
                  <a:lnTo>
                    <a:pt x="0" y="50329"/>
                  </a:lnTo>
                  <a:lnTo>
                    <a:pt x="11295" y="16123"/>
                  </a:lnTo>
                  <a:lnTo>
                    <a:pt x="19284" y="8736"/>
                  </a:lnTo>
                  <a:lnTo>
                    <a:pt x="40638" y="528"/>
                  </a:lnTo>
                  <a:lnTo>
                    <a:pt x="62607" y="0"/>
                  </a:lnTo>
                  <a:lnTo>
                    <a:pt x="84070" y="4835"/>
                  </a:lnTo>
                  <a:lnTo>
                    <a:pt x="112374" y="19541"/>
                  </a:lnTo>
                  <a:lnTo>
                    <a:pt x="126508" y="36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27669" y="3453347"/>
              <a:ext cx="42114" cy="210571"/>
            </a:xfrm>
            <a:custGeom>
              <a:avLst/>
              <a:gdLst/>
              <a:ahLst/>
              <a:cxnLst/>
              <a:rect l="0" t="0" r="0" b="0"/>
              <a:pathLst>
                <a:path w="42114" h="210571">
                  <a:moveTo>
                    <a:pt x="0" y="0"/>
                  </a:moveTo>
                  <a:lnTo>
                    <a:pt x="3119" y="42691"/>
                  </a:lnTo>
                  <a:lnTo>
                    <a:pt x="19127" y="94832"/>
                  </a:lnTo>
                  <a:lnTo>
                    <a:pt x="34263" y="127534"/>
                  </a:lnTo>
                  <a:lnTo>
                    <a:pt x="40562" y="176793"/>
                  </a:lnTo>
                  <a:lnTo>
                    <a:pt x="4211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54010" y="3151669"/>
              <a:ext cx="336913" cy="360963"/>
            </a:xfrm>
            <a:custGeom>
              <a:avLst/>
              <a:gdLst/>
              <a:ahLst/>
              <a:cxnLst/>
              <a:rect l="0" t="0" r="0" b="0"/>
              <a:pathLst>
                <a:path w="336913" h="360963">
                  <a:moveTo>
                    <a:pt x="0" y="112165"/>
                  </a:moveTo>
                  <a:lnTo>
                    <a:pt x="14572" y="69473"/>
                  </a:lnTo>
                  <a:lnTo>
                    <a:pt x="20243" y="59137"/>
                  </a:lnTo>
                  <a:lnTo>
                    <a:pt x="35904" y="44533"/>
                  </a:lnTo>
                  <a:lnTo>
                    <a:pt x="95136" y="14822"/>
                  </a:lnTo>
                  <a:lnTo>
                    <a:pt x="117152" y="4560"/>
                  </a:lnTo>
                  <a:lnTo>
                    <a:pt x="142535" y="0"/>
                  </a:lnTo>
                  <a:lnTo>
                    <a:pt x="166294" y="4212"/>
                  </a:lnTo>
                  <a:lnTo>
                    <a:pt x="196281" y="19738"/>
                  </a:lnTo>
                  <a:lnTo>
                    <a:pt x="204554" y="25980"/>
                  </a:lnTo>
                  <a:lnTo>
                    <a:pt x="216865" y="45395"/>
                  </a:lnTo>
                  <a:lnTo>
                    <a:pt x="236918" y="102332"/>
                  </a:lnTo>
                  <a:lnTo>
                    <a:pt x="241121" y="155110"/>
                  </a:lnTo>
                  <a:lnTo>
                    <a:pt x="241952" y="210595"/>
                  </a:lnTo>
                  <a:lnTo>
                    <a:pt x="236506" y="252593"/>
                  </a:lnTo>
                  <a:lnTo>
                    <a:pt x="227557" y="274403"/>
                  </a:lnTo>
                  <a:lnTo>
                    <a:pt x="202062" y="320963"/>
                  </a:lnTo>
                  <a:lnTo>
                    <a:pt x="156807" y="351733"/>
                  </a:lnTo>
                  <a:lnTo>
                    <a:pt x="120421" y="360962"/>
                  </a:lnTo>
                  <a:lnTo>
                    <a:pt x="108357" y="358748"/>
                  </a:lnTo>
                  <a:lnTo>
                    <a:pt x="85594" y="346929"/>
                  </a:lnTo>
                  <a:lnTo>
                    <a:pt x="78119" y="337695"/>
                  </a:lnTo>
                  <a:lnTo>
                    <a:pt x="69815" y="314956"/>
                  </a:lnTo>
                  <a:lnTo>
                    <a:pt x="69940" y="304681"/>
                  </a:lnTo>
                  <a:lnTo>
                    <a:pt x="76317" y="287025"/>
                  </a:lnTo>
                  <a:lnTo>
                    <a:pt x="90071" y="274498"/>
                  </a:lnTo>
                  <a:lnTo>
                    <a:pt x="127496" y="256924"/>
                  </a:lnTo>
                  <a:lnTo>
                    <a:pt x="163859" y="251373"/>
                  </a:lnTo>
                  <a:lnTo>
                    <a:pt x="218068" y="256733"/>
                  </a:lnTo>
                  <a:lnTo>
                    <a:pt x="273836" y="262124"/>
                  </a:lnTo>
                  <a:lnTo>
                    <a:pt x="336912" y="280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14216" y="3179606"/>
              <a:ext cx="50448" cy="389555"/>
            </a:xfrm>
            <a:custGeom>
              <a:avLst/>
              <a:gdLst/>
              <a:ahLst/>
              <a:cxnLst/>
              <a:rect l="0" t="0" r="0" b="0"/>
              <a:pathLst>
                <a:path w="50448" h="389555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9" y="144850"/>
                  </a:lnTo>
                  <a:lnTo>
                    <a:pt x="13527" y="202406"/>
                  </a:lnTo>
                  <a:lnTo>
                    <a:pt x="22870" y="258324"/>
                  </a:lnTo>
                  <a:lnTo>
                    <a:pt x="36508" y="320045"/>
                  </a:lnTo>
                  <a:lnTo>
                    <a:pt x="47346" y="364126"/>
                  </a:lnTo>
                  <a:lnTo>
                    <a:pt x="5044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63091" y="3242777"/>
              <a:ext cx="169987" cy="168457"/>
            </a:xfrm>
            <a:custGeom>
              <a:avLst/>
              <a:gdLst/>
              <a:ahLst/>
              <a:cxnLst/>
              <a:rect l="0" t="0" r="0" b="0"/>
              <a:pathLst>
                <a:path w="169987" h="168457">
                  <a:moveTo>
                    <a:pt x="169986" y="168456"/>
                  </a:moveTo>
                  <a:lnTo>
                    <a:pt x="164398" y="151688"/>
                  </a:lnTo>
                  <a:lnTo>
                    <a:pt x="158072" y="147919"/>
                  </a:lnTo>
                  <a:lnTo>
                    <a:pt x="138565" y="146850"/>
                  </a:lnTo>
                  <a:lnTo>
                    <a:pt x="87914" y="154526"/>
                  </a:lnTo>
                  <a:lnTo>
                    <a:pt x="35968" y="154136"/>
                  </a:lnTo>
                  <a:lnTo>
                    <a:pt x="24489" y="151890"/>
                  </a:lnTo>
                  <a:lnTo>
                    <a:pt x="15666" y="146884"/>
                  </a:lnTo>
                  <a:lnTo>
                    <a:pt x="2744" y="131962"/>
                  </a:lnTo>
                  <a:lnTo>
                    <a:pt x="0" y="123070"/>
                  </a:lnTo>
                  <a:lnTo>
                    <a:pt x="70" y="103831"/>
                  </a:lnTo>
                  <a:lnTo>
                    <a:pt x="16057" y="41986"/>
                  </a:lnTo>
                  <a:lnTo>
                    <a:pt x="331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22591" y="3474404"/>
              <a:ext cx="66135" cy="206876"/>
            </a:xfrm>
            <a:custGeom>
              <a:avLst/>
              <a:gdLst/>
              <a:ahLst/>
              <a:cxnLst/>
              <a:rect l="0" t="0" r="0" b="0"/>
              <a:pathLst>
                <a:path w="66135" h="206876">
                  <a:moveTo>
                    <a:pt x="0" y="0"/>
                  </a:moveTo>
                  <a:lnTo>
                    <a:pt x="9575" y="31282"/>
                  </a:lnTo>
                  <a:lnTo>
                    <a:pt x="49878" y="87124"/>
                  </a:lnTo>
                  <a:lnTo>
                    <a:pt x="66134" y="132503"/>
                  </a:lnTo>
                  <a:lnTo>
                    <a:pt x="65868" y="172751"/>
                  </a:lnTo>
                  <a:lnTo>
                    <a:pt x="58130" y="194151"/>
                  </a:lnTo>
                  <a:lnTo>
                    <a:pt x="52791" y="203133"/>
                  </a:lnTo>
                  <a:lnTo>
                    <a:pt x="48062" y="206782"/>
                  </a:lnTo>
                  <a:lnTo>
                    <a:pt x="43740" y="206875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80518" y="3186442"/>
              <a:ext cx="277506" cy="297519"/>
            </a:xfrm>
            <a:custGeom>
              <a:avLst/>
              <a:gdLst/>
              <a:ahLst/>
              <a:cxnLst/>
              <a:rect l="0" t="0" r="0" b="0"/>
              <a:pathLst>
                <a:path w="277506" h="297519">
                  <a:moveTo>
                    <a:pt x="0" y="24749"/>
                  </a:moveTo>
                  <a:lnTo>
                    <a:pt x="53028" y="10095"/>
                  </a:lnTo>
                  <a:lnTo>
                    <a:pt x="89931" y="0"/>
                  </a:lnTo>
                  <a:lnTo>
                    <a:pt x="116788" y="2441"/>
                  </a:lnTo>
                  <a:lnTo>
                    <a:pt x="166569" y="17483"/>
                  </a:lnTo>
                  <a:lnTo>
                    <a:pt x="182435" y="30878"/>
                  </a:lnTo>
                  <a:lnTo>
                    <a:pt x="188304" y="39364"/>
                  </a:lnTo>
                  <a:lnTo>
                    <a:pt x="191705" y="58151"/>
                  </a:lnTo>
                  <a:lnTo>
                    <a:pt x="190975" y="68074"/>
                  </a:lnTo>
                  <a:lnTo>
                    <a:pt x="180804" y="88458"/>
                  </a:lnTo>
                  <a:lnTo>
                    <a:pt x="151268" y="124552"/>
                  </a:lnTo>
                  <a:lnTo>
                    <a:pt x="151148" y="131058"/>
                  </a:lnTo>
                  <a:lnTo>
                    <a:pt x="155747" y="136566"/>
                  </a:lnTo>
                  <a:lnTo>
                    <a:pt x="212522" y="173960"/>
                  </a:lnTo>
                  <a:lnTo>
                    <a:pt x="242733" y="185683"/>
                  </a:lnTo>
                  <a:lnTo>
                    <a:pt x="257230" y="199221"/>
                  </a:lnTo>
                  <a:lnTo>
                    <a:pt x="276069" y="236508"/>
                  </a:lnTo>
                  <a:lnTo>
                    <a:pt x="277505" y="256905"/>
                  </a:lnTo>
                  <a:lnTo>
                    <a:pt x="276251" y="267257"/>
                  </a:lnTo>
                  <a:lnTo>
                    <a:pt x="271905" y="275328"/>
                  </a:lnTo>
                  <a:lnTo>
                    <a:pt x="257717" y="287416"/>
                  </a:lnTo>
                  <a:lnTo>
                    <a:pt x="236593" y="293568"/>
                  </a:lnTo>
                  <a:lnTo>
                    <a:pt x="184905" y="297518"/>
                  </a:lnTo>
                  <a:lnTo>
                    <a:pt x="133360" y="290029"/>
                  </a:lnTo>
                  <a:lnTo>
                    <a:pt x="115813" y="287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46000" y="3232248"/>
              <a:ext cx="231456" cy="260025"/>
            </a:xfrm>
            <a:custGeom>
              <a:avLst/>
              <a:gdLst/>
              <a:ahLst/>
              <a:cxnLst/>
              <a:rect l="0" t="0" r="0" b="0"/>
              <a:pathLst>
                <a:path w="231456" h="260025">
                  <a:moveTo>
                    <a:pt x="76715" y="0"/>
                  </a:moveTo>
                  <a:lnTo>
                    <a:pt x="59947" y="5590"/>
                  </a:lnTo>
                  <a:lnTo>
                    <a:pt x="48596" y="17692"/>
                  </a:lnTo>
                  <a:lnTo>
                    <a:pt x="16044" y="74329"/>
                  </a:lnTo>
                  <a:lnTo>
                    <a:pt x="0" y="127117"/>
                  </a:lnTo>
                  <a:lnTo>
                    <a:pt x="302" y="165566"/>
                  </a:lnTo>
                  <a:lnTo>
                    <a:pt x="12055" y="216065"/>
                  </a:lnTo>
                  <a:lnTo>
                    <a:pt x="23020" y="234849"/>
                  </a:lnTo>
                  <a:lnTo>
                    <a:pt x="38812" y="247877"/>
                  </a:lnTo>
                  <a:lnTo>
                    <a:pt x="58699" y="256397"/>
                  </a:lnTo>
                  <a:lnTo>
                    <a:pt x="95033" y="260024"/>
                  </a:lnTo>
                  <a:lnTo>
                    <a:pt x="128546" y="253039"/>
                  </a:lnTo>
                  <a:lnTo>
                    <a:pt x="168192" y="230311"/>
                  </a:lnTo>
                  <a:lnTo>
                    <a:pt x="212200" y="195189"/>
                  </a:lnTo>
                  <a:lnTo>
                    <a:pt x="223888" y="176828"/>
                  </a:lnTo>
                  <a:lnTo>
                    <a:pt x="231455" y="141171"/>
                  </a:lnTo>
                  <a:lnTo>
                    <a:pt x="222520" y="100970"/>
                  </a:lnTo>
                  <a:lnTo>
                    <a:pt x="205055" y="70601"/>
                  </a:lnTo>
                  <a:lnTo>
                    <a:pt x="196199" y="66955"/>
                  </a:lnTo>
                  <a:lnTo>
                    <a:pt x="150415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85927" y="3498320"/>
              <a:ext cx="24751" cy="102427"/>
            </a:xfrm>
            <a:custGeom>
              <a:avLst/>
              <a:gdLst/>
              <a:ahLst/>
              <a:cxnLst/>
              <a:rect l="0" t="0" r="0" b="0"/>
              <a:pathLst>
                <a:path w="24751" h="102427">
                  <a:moveTo>
                    <a:pt x="0" y="18198"/>
                  </a:moveTo>
                  <a:lnTo>
                    <a:pt x="5590" y="1430"/>
                  </a:lnTo>
                  <a:lnTo>
                    <a:pt x="8406" y="0"/>
                  </a:lnTo>
                  <a:lnTo>
                    <a:pt x="11453" y="2557"/>
                  </a:lnTo>
                  <a:lnTo>
                    <a:pt x="24750" y="31876"/>
                  </a:lnTo>
                  <a:lnTo>
                    <a:pt x="23971" y="66834"/>
                  </a:lnTo>
                  <a:lnTo>
                    <a:pt x="10529" y="102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422798" y="3494637"/>
              <a:ext cx="10530" cy="21882"/>
            </a:xfrm>
            <a:custGeom>
              <a:avLst/>
              <a:gdLst/>
              <a:ahLst/>
              <a:cxnLst/>
              <a:rect l="0" t="0" r="0" b="0"/>
              <a:pathLst>
                <a:path w="10530" h="21882">
                  <a:moveTo>
                    <a:pt x="0" y="21881"/>
                  </a:moveTo>
                  <a:lnTo>
                    <a:pt x="7236" y="1344"/>
                  </a:lnTo>
                  <a:lnTo>
                    <a:pt x="8333" y="0"/>
                  </a:lnTo>
                  <a:lnTo>
                    <a:pt x="10529" y="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538611" y="3484932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31586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643896" y="34744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927902" y="2128639"/>
            <a:ext cx="1472419" cy="1523609"/>
            <a:chOff x="4927902" y="2128639"/>
            <a:chExt cx="1472419" cy="1523609"/>
          </a:xfrm>
        </p:grpSpPr>
        <p:sp>
          <p:nvSpPr>
            <p:cNvPr id="137" name="Freeform 136"/>
            <p:cNvSpPr/>
            <p:nvPr/>
          </p:nvSpPr>
          <p:spPr>
            <a:xfrm>
              <a:off x="5766241" y="2128639"/>
              <a:ext cx="634080" cy="687104"/>
            </a:xfrm>
            <a:custGeom>
              <a:avLst/>
              <a:gdLst/>
              <a:ahLst/>
              <a:cxnLst/>
              <a:rect l="0" t="0" r="0" b="0"/>
              <a:pathLst>
                <a:path w="634080" h="687104">
                  <a:moveTo>
                    <a:pt x="392930" y="40231"/>
                  </a:moveTo>
                  <a:lnTo>
                    <a:pt x="387341" y="23463"/>
                  </a:lnTo>
                  <a:lnTo>
                    <a:pt x="382185" y="19694"/>
                  </a:lnTo>
                  <a:lnTo>
                    <a:pt x="375238" y="18351"/>
                  </a:lnTo>
                  <a:lnTo>
                    <a:pt x="345573" y="15810"/>
                  </a:lnTo>
                  <a:lnTo>
                    <a:pt x="287171" y="2353"/>
                  </a:lnTo>
                  <a:lnTo>
                    <a:pt x="261308" y="0"/>
                  </a:lnTo>
                  <a:lnTo>
                    <a:pt x="237335" y="5193"/>
                  </a:lnTo>
                  <a:lnTo>
                    <a:pt x="193349" y="27591"/>
                  </a:lnTo>
                  <a:lnTo>
                    <a:pt x="140306" y="69805"/>
                  </a:lnTo>
                  <a:lnTo>
                    <a:pt x="81204" y="120832"/>
                  </a:lnTo>
                  <a:lnTo>
                    <a:pt x="65300" y="147561"/>
                  </a:lnTo>
                  <a:lnTo>
                    <a:pt x="36589" y="208866"/>
                  </a:lnTo>
                  <a:lnTo>
                    <a:pt x="14580" y="267592"/>
                  </a:lnTo>
                  <a:lnTo>
                    <a:pt x="0" y="327167"/>
                  </a:lnTo>
                  <a:lnTo>
                    <a:pt x="1495" y="385165"/>
                  </a:lnTo>
                  <a:lnTo>
                    <a:pt x="3988" y="434632"/>
                  </a:lnTo>
                  <a:lnTo>
                    <a:pt x="14718" y="497510"/>
                  </a:lnTo>
                  <a:lnTo>
                    <a:pt x="28103" y="550008"/>
                  </a:lnTo>
                  <a:lnTo>
                    <a:pt x="63667" y="609696"/>
                  </a:lnTo>
                  <a:lnTo>
                    <a:pt x="89870" y="635041"/>
                  </a:lnTo>
                  <a:lnTo>
                    <a:pt x="140544" y="660250"/>
                  </a:lnTo>
                  <a:lnTo>
                    <a:pt x="203443" y="682367"/>
                  </a:lnTo>
                  <a:lnTo>
                    <a:pt x="225655" y="687103"/>
                  </a:lnTo>
                  <a:lnTo>
                    <a:pt x="278043" y="683731"/>
                  </a:lnTo>
                  <a:lnTo>
                    <a:pt x="339023" y="674230"/>
                  </a:lnTo>
                  <a:lnTo>
                    <a:pt x="402177" y="653116"/>
                  </a:lnTo>
                  <a:lnTo>
                    <a:pt x="464154" y="608490"/>
                  </a:lnTo>
                  <a:lnTo>
                    <a:pt x="522685" y="551437"/>
                  </a:lnTo>
                  <a:lnTo>
                    <a:pt x="571909" y="493606"/>
                  </a:lnTo>
                  <a:lnTo>
                    <a:pt x="592970" y="465853"/>
                  </a:lnTo>
                  <a:lnTo>
                    <a:pt x="619661" y="408149"/>
                  </a:lnTo>
                  <a:lnTo>
                    <a:pt x="631692" y="352159"/>
                  </a:lnTo>
                  <a:lnTo>
                    <a:pt x="634079" y="302280"/>
                  </a:lnTo>
                  <a:lnTo>
                    <a:pt x="631667" y="253576"/>
                  </a:lnTo>
                  <a:lnTo>
                    <a:pt x="620372" y="200786"/>
                  </a:lnTo>
                  <a:lnTo>
                    <a:pt x="600291" y="145862"/>
                  </a:lnTo>
                  <a:lnTo>
                    <a:pt x="561104" y="85495"/>
                  </a:lnTo>
                  <a:lnTo>
                    <a:pt x="527665" y="49302"/>
                  </a:lnTo>
                  <a:lnTo>
                    <a:pt x="491993" y="29921"/>
                  </a:lnTo>
                  <a:lnTo>
                    <a:pt x="436636" y="20589"/>
                  </a:lnTo>
                  <a:lnTo>
                    <a:pt x="424515" y="19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927902" y="2954248"/>
              <a:ext cx="694035" cy="698000"/>
            </a:xfrm>
            <a:custGeom>
              <a:avLst/>
              <a:gdLst/>
              <a:ahLst/>
              <a:cxnLst/>
              <a:rect l="0" t="0" r="0" b="0"/>
              <a:pathLst>
                <a:path w="694035" h="698000">
                  <a:moveTo>
                    <a:pt x="399517" y="35845"/>
                  </a:moveTo>
                  <a:lnTo>
                    <a:pt x="388339" y="24667"/>
                  </a:lnTo>
                  <a:lnTo>
                    <a:pt x="381537" y="22543"/>
                  </a:lnTo>
                  <a:lnTo>
                    <a:pt x="329776" y="24720"/>
                  </a:lnTo>
                  <a:lnTo>
                    <a:pt x="283316" y="34774"/>
                  </a:lnTo>
                  <a:lnTo>
                    <a:pt x="222099" y="59115"/>
                  </a:lnTo>
                  <a:lnTo>
                    <a:pt x="185964" y="83769"/>
                  </a:lnTo>
                  <a:lnTo>
                    <a:pt x="126684" y="133235"/>
                  </a:lnTo>
                  <a:lnTo>
                    <a:pt x="102519" y="157248"/>
                  </a:lnTo>
                  <a:lnTo>
                    <a:pt x="60698" y="219537"/>
                  </a:lnTo>
                  <a:lnTo>
                    <a:pt x="28520" y="273558"/>
                  </a:lnTo>
                  <a:lnTo>
                    <a:pt x="9092" y="309439"/>
                  </a:lnTo>
                  <a:lnTo>
                    <a:pt x="1342" y="369132"/>
                  </a:lnTo>
                  <a:lnTo>
                    <a:pt x="0" y="421206"/>
                  </a:lnTo>
                  <a:lnTo>
                    <a:pt x="5136" y="475134"/>
                  </a:lnTo>
                  <a:lnTo>
                    <a:pt x="23900" y="533421"/>
                  </a:lnTo>
                  <a:lnTo>
                    <a:pt x="42558" y="567370"/>
                  </a:lnTo>
                  <a:lnTo>
                    <a:pt x="66024" y="592247"/>
                  </a:lnTo>
                  <a:lnTo>
                    <a:pt x="122957" y="635828"/>
                  </a:lnTo>
                  <a:lnTo>
                    <a:pt x="139731" y="648775"/>
                  </a:lnTo>
                  <a:lnTo>
                    <a:pt x="194988" y="676029"/>
                  </a:lnTo>
                  <a:lnTo>
                    <a:pt x="241873" y="693362"/>
                  </a:lnTo>
                  <a:lnTo>
                    <a:pt x="294981" y="697999"/>
                  </a:lnTo>
                  <a:lnTo>
                    <a:pt x="350532" y="693325"/>
                  </a:lnTo>
                  <a:lnTo>
                    <a:pt x="413801" y="688373"/>
                  </a:lnTo>
                  <a:lnTo>
                    <a:pt x="469453" y="677343"/>
                  </a:lnTo>
                  <a:lnTo>
                    <a:pt x="520177" y="658310"/>
                  </a:lnTo>
                  <a:lnTo>
                    <a:pt x="569420" y="622028"/>
                  </a:lnTo>
                  <a:lnTo>
                    <a:pt x="619819" y="565089"/>
                  </a:lnTo>
                  <a:lnTo>
                    <a:pt x="648535" y="529162"/>
                  </a:lnTo>
                  <a:lnTo>
                    <a:pt x="672313" y="466388"/>
                  </a:lnTo>
                  <a:lnTo>
                    <a:pt x="687110" y="405550"/>
                  </a:lnTo>
                  <a:lnTo>
                    <a:pt x="692892" y="345612"/>
                  </a:lnTo>
                  <a:lnTo>
                    <a:pt x="694034" y="288713"/>
                  </a:lnTo>
                  <a:lnTo>
                    <a:pt x="688671" y="232413"/>
                  </a:lnTo>
                  <a:lnTo>
                    <a:pt x="667941" y="177402"/>
                  </a:lnTo>
                  <a:lnTo>
                    <a:pt x="634416" y="126279"/>
                  </a:lnTo>
                  <a:lnTo>
                    <a:pt x="577865" y="72640"/>
                  </a:lnTo>
                  <a:lnTo>
                    <a:pt x="518751" y="28975"/>
                  </a:lnTo>
                  <a:lnTo>
                    <a:pt x="464317" y="9185"/>
                  </a:lnTo>
                  <a:lnTo>
                    <a:pt x="417807" y="0"/>
                  </a:lnTo>
                  <a:lnTo>
                    <a:pt x="363226" y="3071"/>
                  </a:lnTo>
                  <a:lnTo>
                    <a:pt x="302402" y="4025"/>
                  </a:lnTo>
                  <a:lnTo>
                    <a:pt x="283045" y="7275"/>
                  </a:lnTo>
                  <a:lnTo>
                    <a:pt x="262647" y="147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947564" y="4221927"/>
            <a:ext cx="5948602" cy="713792"/>
            <a:chOff x="947564" y="4221927"/>
            <a:chExt cx="5948602" cy="713792"/>
          </a:xfrm>
        </p:grpSpPr>
        <p:sp>
          <p:nvSpPr>
            <p:cNvPr id="140" name="Freeform 139"/>
            <p:cNvSpPr/>
            <p:nvPr/>
          </p:nvSpPr>
          <p:spPr>
            <a:xfrm>
              <a:off x="947564" y="4379855"/>
              <a:ext cx="294799" cy="555864"/>
            </a:xfrm>
            <a:custGeom>
              <a:avLst/>
              <a:gdLst/>
              <a:ahLst/>
              <a:cxnLst/>
              <a:rect l="0" t="0" r="0" b="0"/>
              <a:pathLst>
                <a:path w="294799" h="555864">
                  <a:moveTo>
                    <a:pt x="0" y="0"/>
                  </a:moveTo>
                  <a:lnTo>
                    <a:pt x="11179" y="11178"/>
                  </a:lnTo>
                  <a:lnTo>
                    <a:pt x="16667" y="32264"/>
                  </a:lnTo>
                  <a:lnTo>
                    <a:pt x="20190" y="87871"/>
                  </a:lnTo>
                  <a:lnTo>
                    <a:pt x="20800" y="135480"/>
                  </a:lnTo>
                  <a:lnTo>
                    <a:pt x="20981" y="186631"/>
                  </a:lnTo>
                  <a:lnTo>
                    <a:pt x="22212" y="249081"/>
                  </a:lnTo>
                  <a:lnTo>
                    <a:pt x="28288" y="300489"/>
                  </a:lnTo>
                  <a:lnTo>
                    <a:pt x="30609" y="359655"/>
                  </a:lnTo>
                  <a:lnTo>
                    <a:pt x="31296" y="420469"/>
                  </a:lnTo>
                  <a:lnTo>
                    <a:pt x="32670" y="474883"/>
                  </a:lnTo>
                  <a:lnTo>
                    <a:pt x="43022" y="532665"/>
                  </a:lnTo>
                  <a:lnTo>
                    <a:pt x="46229" y="544623"/>
                  </a:lnTo>
                  <a:lnTo>
                    <a:pt x="51876" y="551425"/>
                  </a:lnTo>
                  <a:lnTo>
                    <a:pt x="59151" y="554790"/>
                  </a:lnTo>
                  <a:lnTo>
                    <a:pt x="67510" y="555863"/>
                  </a:lnTo>
                  <a:lnTo>
                    <a:pt x="86157" y="550817"/>
                  </a:lnTo>
                  <a:lnTo>
                    <a:pt x="138295" y="530373"/>
                  </a:lnTo>
                  <a:lnTo>
                    <a:pt x="190488" y="519102"/>
                  </a:lnTo>
                  <a:lnTo>
                    <a:pt x="245858" y="516529"/>
                  </a:lnTo>
                  <a:lnTo>
                    <a:pt x="267588" y="522417"/>
                  </a:lnTo>
                  <a:lnTo>
                    <a:pt x="294798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55668" y="4611696"/>
              <a:ext cx="155151" cy="273528"/>
            </a:xfrm>
            <a:custGeom>
              <a:avLst/>
              <a:gdLst/>
              <a:ahLst/>
              <a:cxnLst/>
              <a:rect l="0" t="0" r="0" b="0"/>
              <a:pathLst>
                <a:path w="155151" h="273528">
                  <a:moveTo>
                    <a:pt x="18280" y="157713"/>
                  </a:moveTo>
                  <a:lnTo>
                    <a:pt x="62242" y="137469"/>
                  </a:lnTo>
                  <a:lnTo>
                    <a:pt x="118138" y="97815"/>
                  </a:lnTo>
                  <a:lnTo>
                    <a:pt x="134955" y="71335"/>
                  </a:lnTo>
                  <a:lnTo>
                    <a:pt x="137206" y="48353"/>
                  </a:lnTo>
                  <a:lnTo>
                    <a:pt x="133137" y="24881"/>
                  </a:lnTo>
                  <a:lnTo>
                    <a:pt x="123530" y="6650"/>
                  </a:lnTo>
                  <a:lnTo>
                    <a:pt x="115352" y="2022"/>
                  </a:lnTo>
                  <a:lnTo>
                    <a:pt x="93789" y="0"/>
                  </a:lnTo>
                  <a:lnTo>
                    <a:pt x="74846" y="6120"/>
                  </a:lnTo>
                  <a:lnTo>
                    <a:pt x="38032" y="29113"/>
                  </a:lnTo>
                  <a:lnTo>
                    <a:pt x="23939" y="45575"/>
                  </a:lnTo>
                  <a:lnTo>
                    <a:pt x="5360" y="90329"/>
                  </a:lnTo>
                  <a:lnTo>
                    <a:pt x="0" y="151465"/>
                  </a:lnTo>
                  <a:lnTo>
                    <a:pt x="8993" y="206695"/>
                  </a:lnTo>
                  <a:lnTo>
                    <a:pt x="17662" y="229786"/>
                  </a:lnTo>
                  <a:lnTo>
                    <a:pt x="33213" y="251747"/>
                  </a:lnTo>
                  <a:lnTo>
                    <a:pt x="54942" y="263847"/>
                  </a:lnTo>
                  <a:lnTo>
                    <a:pt x="118384" y="272252"/>
                  </a:lnTo>
                  <a:lnTo>
                    <a:pt x="155150" y="273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91751" y="4660211"/>
              <a:ext cx="234923" cy="214935"/>
            </a:xfrm>
            <a:custGeom>
              <a:avLst/>
              <a:gdLst/>
              <a:ahLst/>
              <a:cxnLst/>
              <a:rect l="0" t="0" r="0" b="0"/>
              <a:pathLst>
                <a:path w="234923" h="214935">
                  <a:moveTo>
                    <a:pt x="129637" y="24970"/>
                  </a:moveTo>
                  <a:lnTo>
                    <a:pt x="111656" y="9329"/>
                  </a:lnTo>
                  <a:lnTo>
                    <a:pt x="94740" y="1251"/>
                  </a:lnTo>
                  <a:lnTo>
                    <a:pt x="75523" y="0"/>
                  </a:lnTo>
                  <a:lnTo>
                    <a:pt x="65485" y="1304"/>
                  </a:lnTo>
                  <a:lnTo>
                    <a:pt x="48093" y="12113"/>
                  </a:lnTo>
                  <a:lnTo>
                    <a:pt x="17863" y="42057"/>
                  </a:lnTo>
                  <a:lnTo>
                    <a:pt x="2023" y="80206"/>
                  </a:lnTo>
                  <a:lnTo>
                    <a:pt x="0" y="105671"/>
                  </a:lnTo>
                  <a:lnTo>
                    <a:pt x="8233" y="156205"/>
                  </a:lnTo>
                  <a:lnTo>
                    <a:pt x="23346" y="186167"/>
                  </a:lnTo>
                  <a:lnTo>
                    <a:pt x="42641" y="209863"/>
                  </a:lnTo>
                  <a:lnTo>
                    <a:pt x="50583" y="213743"/>
                  </a:lnTo>
                  <a:lnTo>
                    <a:pt x="68766" y="214934"/>
                  </a:lnTo>
                  <a:lnTo>
                    <a:pt x="98733" y="203438"/>
                  </a:lnTo>
                  <a:lnTo>
                    <a:pt x="124250" y="179625"/>
                  </a:lnTo>
                  <a:lnTo>
                    <a:pt x="149523" y="129824"/>
                  </a:lnTo>
                  <a:lnTo>
                    <a:pt x="157756" y="95422"/>
                  </a:lnTo>
                  <a:lnTo>
                    <a:pt x="159682" y="78509"/>
                  </a:lnTo>
                  <a:lnTo>
                    <a:pt x="175705" y="131437"/>
                  </a:lnTo>
                  <a:lnTo>
                    <a:pt x="200608" y="167013"/>
                  </a:lnTo>
                  <a:lnTo>
                    <a:pt x="234922" y="193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789117" y="4636929"/>
              <a:ext cx="154285" cy="185124"/>
            </a:xfrm>
            <a:custGeom>
              <a:avLst/>
              <a:gdLst/>
              <a:ahLst/>
              <a:cxnLst/>
              <a:rect l="0" t="0" r="0" b="0"/>
              <a:pathLst>
                <a:path w="154285" h="185124">
                  <a:moveTo>
                    <a:pt x="84955" y="27195"/>
                  </a:moveTo>
                  <a:lnTo>
                    <a:pt x="79366" y="10428"/>
                  </a:lnTo>
                  <a:lnTo>
                    <a:pt x="73040" y="5488"/>
                  </a:lnTo>
                  <a:lnTo>
                    <a:pt x="53533" y="0"/>
                  </a:lnTo>
                  <a:lnTo>
                    <a:pt x="32385" y="3800"/>
                  </a:lnTo>
                  <a:lnTo>
                    <a:pt x="21833" y="8089"/>
                  </a:lnTo>
                  <a:lnTo>
                    <a:pt x="6988" y="22213"/>
                  </a:lnTo>
                  <a:lnTo>
                    <a:pt x="1391" y="30893"/>
                  </a:lnTo>
                  <a:lnTo>
                    <a:pt x="0" y="39019"/>
                  </a:lnTo>
                  <a:lnTo>
                    <a:pt x="1412" y="46776"/>
                  </a:lnTo>
                  <a:lnTo>
                    <a:pt x="4693" y="54287"/>
                  </a:lnTo>
                  <a:lnTo>
                    <a:pt x="17698" y="65752"/>
                  </a:lnTo>
                  <a:lnTo>
                    <a:pt x="36345" y="73578"/>
                  </a:lnTo>
                  <a:lnTo>
                    <a:pt x="94397" y="84602"/>
                  </a:lnTo>
                  <a:lnTo>
                    <a:pt x="121158" y="99836"/>
                  </a:lnTo>
                  <a:lnTo>
                    <a:pt x="143905" y="119168"/>
                  </a:lnTo>
                  <a:lnTo>
                    <a:pt x="152099" y="139042"/>
                  </a:lnTo>
                  <a:lnTo>
                    <a:pt x="154284" y="150893"/>
                  </a:lnTo>
                  <a:lnTo>
                    <a:pt x="152232" y="159963"/>
                  </a:lnTo>
                  <a:lnTo>
                    <a:pt x="147354" y="167180"/>
                  </a:lnTo>
                  <a:lnTo>
                    <a:pt x="140592" y="173161"/>
                  </a:lnTo>
                  <a:lnTo>
                    <a:pt x="120601" y="179806"/>
                  </a:lnTo>
                  <a:lnTo>
                    <a:pt x="86158" y="183548"/>
                  </a:lnTo>
                  <a:lnTo>
                    <a:pt x="53370" y="185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05353" y="4400911"/>
              <a:ext cx="68762" cy="421142"/>
            </a:xfrm>
            <a:custGeom>
              <a:avLst/>
              <a:gdLst/>
              <a:ahLst/>
              <a:cxnLst/>
              <a:rect l="0" t="0" r="0" b="0"/>
              <a:pathLst>
                <a:path w="68762" h="421142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8251" y="122571"/>
                  </a:lnTo>
                  <a:lnTo>
                    <a:pt x="13787" y="177868"/>
                  </a:lnTo>
                  <a:lnTo>
                    <a:pt x="18547" y="231296"/>
                  </a:lnTo>
                  <a:lnTo>
                    <a:pt x="30486" y="281052"/>
                  </a:lnTo>
                  <a:lnTo>
                    <a:pt x="49892" y="339786"/>
                  </a:lnTo>
                  <a:lnTo>
                    <a:pt x="65467" y="395956"/>
                  </a:lnTo>
                  <a:lnTo>
                    <a:pt x="68761" y="421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37243" y="457989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9392" y="11178"/>
                  </a:lnTo>
                  <a:lnTo>
                    <a:pt x="181425" y="16667"/>
                  </a:lnTo>
                  <a:lnTo>
                    <a:pt x="157842" y="17936"/>
                  </a:lnTo>
                  <a:lnTo>
                    <a:pt x="104575" y="15458"/>
                  </a:lnTo>
                  <a:lnTo>
                    <a:pt x="48993" y="255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64306" y="4403628"/>
              <a:ext cx="230990" cy="414438"/>
            </a:xfrm>
            <a:custGeom>
              <a:avLst/>
              <a:gdLst/>
              <a:ahLst/>
              <a:cxnLst/>
              <a:rect l="0" t="0" r="0" b="0"/>
              <a:pathLst>
                <a:path w="230990" h="414438">
                  <a:moveTo>
                    <a:pt x="167818" y="60454"/>
                  </a:moveTo>
                  <a:lnTo>
                    <a:pt x="173407" y="43687"/>
                  </a:lnTo>
                  <a:lnTo>
                    <a:pt x="172714" y="36408"/>
                  </a:lnTo>
                  <a:lnTo>
                    <a:pt x="165705" y="22081"/>
                  </a:lnTo>
                  <a:lnTo>
                    <a:pt x="151671" y="11034"/>
                  </a:lnTo>
                  <a:lnTo>
                    <a:pt x="132566" y="3395"/>
                  </a:lnTo>
                  <a:lnTo>
                    <a:pt x="108476" y="0"/>
                  </a:lnTo>
                  <a:lnTo>
                    <a:pt x="85292" y="4730"/>
                  </a:lnTo>
                  <a:lnTo>
                    <a:pt x="55628" y="20547"/>
                  </a:lnTo>
                  <a:lnTo>
                    <a:pt x="40747" y="34529"/>
                  </a:lnTo>
                  <a:lnTo>
                    <a:pt x="13952" y="92537"/>
                  </a:lnTo>
                  <a:lnTo>
                    <a:pt x="2590" y="137372"/>
                  </a:lnTo>
                  <a:lnTo>
                    <a:pt x="0" y="190941"/>
                  </a:lnTo>
                  <a:lnTo>
                    <a:pt x="10899" y="249127"/>
                  </a:lnTo>
                  <a:lnTo>
                    <a:pt x="27571" y="309735"/>
                  </a:lnTo>
                  <a:lnTo>
                    <a:pt x="34516" y="332683"/>
                  </a:lnTo>
                  <a:lnTo>
                    <a:pt x="47741" y="351460"/>
                  </a:lnTo>
                  <a:lnTo>
                    <a:pt x="106477" y="404164"/>
                  </a:lnTo>
                  <a:lnTo>
                    <a:pt x="129637" y="412086"/>
                  </a:lnTo>
                  <a:lnTo>
                    <a:pt x="155528" y="414437"/>
                  </a:lnTo>
                  <a:lnTo>
                    <a:pt x="204038" y="406414"/>
                  </a:lnTo>
                  <a:lnTo>
                    <a:pt x="230989" y="3973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01834" y="4590425"/>
              <a:ext cx="149076" cy="193066"/>
            </a:xfrm>
            <a:custGeom>
              <a:avLst/>
              <a:gdLst/>
              <a:ahLst/>
              <a:cxnLst/>
              <a:rect l="0" t="0" r="0" b="0"/>
              <a:pathLst>
                <a:path w="149076" h="193066">
                  <a:moveTo>
                    <a:pt x="77689" y="0"/>
                  </a:moveTo>
                  <a:lnTo>
                    <a:pt x="72100" y="16767"/>
                  </a:lnTo>
                  <a:lnTo>
                    <a:pt x="66944" y="20536"/>
                  </a:lnTo>
                  <a:lnTo>
                    <a:pt x="59997" y="21880"/>
                  </a:lnTo>
                  <a:lnTo>
                    <a:pt x="51856" y="21605"/>
                  </a:lnTo>
                  <a:lnTo>
                    <a:pt x="36572" y="27540"/>
                  </a:lnTo>
                  <a:lnTo>
                    <a:pt x="29221" y="32398"/>
                  </a:lnTo>
                  <a:lnTo>
                    <a:pt x="17933" y="47154"/>
                  </a:lnTo>
                  <a:lnTo>
                    <a:pt x="1155" y="85223"/>
                  </a:lnTo>
                  <a:lnTo>
                    <a:pt x="0" y="105727"/>
                  </a:lnTo>
                  <a:lnTo>
                    <a:pt x="8791" y="153075"/>
                  </a:lnTo>
                  <a:lnTo>
                    <a:pt x="14209" y="162881"/>
                  </a:lnTo>
                  <a:lnTo>
                    <a:pt x="29589" y="176897"/>
                  </a:lnTo>
                  <a:lnTo>
                    <a:pt x="57978" y="191364"/>
                  </a:lnTo>
                  <a:lnTo>
                    <a:pt x="78287" y="193065"/>
                  </a:lnTo>
                  <a:lnTo>
                    <a:pt x="97842" y="188752"/>
                  </a:lnTo>
                  <a:lnTo>
                    <a:pt x="114332" y="179036"/>
                  </a:lnTo>
                  <a:lnTo>
                    <a:pt x="126340" y="163799"/>
                  </a:lnTo>
                  <a:lnTo>
                    <a:pt x="143581" y="125422"/>
                  </a:lnTo>
                  <a:lnTo>
                    <a:pt x="149075" y="88894"/>
                  </a:lnTo>
                  <a:lnTo>
                    <a:pt x="144121" y="68365"/>
                  </a:lnTo>
                  <a:lnTo>
                    <a:pt x="139525" y="59614"/>
                  </a:lnTo>
                  <a:lnTo>
                    <a:pt x="135290" y="54950"/>
                  </a:lnTo>
                  <a:lnTo>
                    <a:pt x="131298" y="53011"/>
                  </a:lnTo>
                  <a:lnTo>
                    <a:pt x="119803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17035" y="4629957"/>
              <a:ext cx="220458" cy="141526"/>
            </a:xfrm>
            <a:custGeom>
              <a:avLst/>
              <a:gdLst/>
              <a:ahLst/>
              <a:cxnLst/>
              <a:rect l="0" t="0" r="0" b="0"/>
              <a:pathLst>
                <a:path w="220458" h="141526">
                  <a:moveTo>
                    <a:pt x="9887" y="13110"/>
                  </a:moveTo>
                  <a:lnTo>
                    <a:pt x="9887" y="71727"/>
                  </a:lnTo>
                  <a:lnTo>
                    <a:pt x="21340" y="128324"/>
                  </a:lnTo>
                  <a:lnTo>
                    <a:pt x="24541" y="139052"/>
                  </a:lnTo>
                  <a:lnTo>
                    <a:pt x="24336" y="141525"/>
                  </a:lnTo>
                  <a:lnTo>
                    <a:pt x="17868" y="131794"/>
                  </a:lnTo>
                  <a:lnTo>
                    <a:pt x="6662" y="105598"/>
                  </a:lnTo>
                  <a:lnTo>
                    <a:pt x="320" y="43472"/>
                  </a:lnTo>
                  <a:lnTo>
                    <a:pt x="0" y="29842"/>
                  </a:lnTo>
                  <a:lnTo>
                    <a:pt x="4465" y="21925"/>
                  </a:lnTo>
                  <a:lnTo>
                    <a:pt x="12122" y="17817"/>
                  </a:lnTo>
                  <a:lnTo>
                    <a:pt x="21905" y="16248"/>
                  </a:lnTo>
                  <a:lnTo>
                    <a:pt x="30768" y="17541"/>
                  </a:lnTo>
                  <a:lnTo>
                    <a:pt x="46853" y="25218"/>
                  </a:lnTo>
                  <a:lnTo>
                    <a:pt x="58682" y="39548"/>
                  </a:lnTo>
                  <a:lnTo>
                    <a:pt x="77231" y="80499"/>
                  </a:lnTo>
                  <a:lnTo>
                    <a:pt x="75984" y="68172"/>
                  </a:lnTo>
                  <a:lnTo>
                    <a:pt x="83154" y="42293"/>
                  </a:lnTo>
                  <a:lnTo>
                    <a:pt x="93533" y="22571"/>
                  </a:lnTo>
                  <a:lnTo>
                    <a:pt x="109064" y="8346"/>
                  </a:lnTo>
                  <a:lnTo>
                    <a:pt x="118119" y="2915"/>
                  </a:lnTo>
                  <a:lnTo>
                    <a:pt x="137539" y="0"/>
                  </a:lnTo>
                  <a:lnTo>
                    <a:pt x="147631" y="861"/>
                  </a:lnTo>
                  <a:lnTo>
                    <a:pt x="165083" y="8056"/>
                  </a:lnTo>
                  <a:lnTo>
                    <a:pt x="180638" y="20222"/>
                  </a:lnTo>
                  <a:lnTo>
                    <a:pt x="201380" y="46803"/>
                  </a:lnTo>
                  <a:lnTo>
                    <a:pt x="214285" y="78075"/>
                  </a:lnTo>
                  <a:lnTo>
                    <a:pt x="220457" y="128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79606" y="4594580"/>
              <a:ext cx="231628" cy="126063"/>
            </a:xfrm>
            <a:custGeom>
              <a:avLst/>
              <a:gdLst/>
              <a:ahLst/>
              <a:cxnLst/>
              <a:rect l="0" t="0" r="0" b="0"/>
              <a:pathLst>
                <a:path w="231628" h="126063">
                  <a:moveTo>
                    <a:pt x="0" y="48487"/>
                  </a:moveTo>
                  <a:lnTo>
                    <a:pt x="27511" y="102362"/>
                  </a:lnTo>
                  <a:lnTo>
                    <a:pt x="36097" y="126062"/>
                  </a:lnTo>
                  <a:lnTo>
                    <a:pt x="22765" y="62874"/>
                  </a:lnTo>
                  <a:lnTo>
                    <a:pt x="27152" y="28573"/>
                  </a:lnTo>
                  <a:lnTo>
                    <a:pt x="32139" y="20003"/>
                  </a:lnTo>
                  <a:lnTo>
                    <a:pt x="47039" y="7362"/>
                  </a:lnTo>
                  <a:lnTo>
                    <a:pt x="54756" y="5862"/>
                  </a:lnTo>
                  <a:lnTo>
                    <a:pt x="62240" y="7202"/>
                  </a:lnTo>
                  <a:lnTo>
                    <a:pt x="69570" y="10435"/>
                  </a:lnTo>
                  <a:lnTo>
                    <a:pt x="91063" y="31753"/>
                  </a:lnTo>
                  <a:lnTo>
                    <a:pt x="108541" y="62209"/>
                  </a:lnTo>
                  <a:lnTo>
                    <a:pt x="109109" y="44884"/>
                  </a:lnTo>
                  <a:lnTo>
                    <a:pt x="122536" y="23893"/>
                  </a:lnTo>
                  <a:lnTo>
                    <a:pt x="134789" y="9870"/>
                  </a:lnTo>
                  <a:lnTo>
                    <a:pt x="154273" y="2078"/>
                  </a:lnTo>
                  <a:lnTo>
                    <a:pt x="166019" y="0"/>
                  </a:lnTo>
                  <a:lnTo>
                    <a:pt x="185310" y="3931"/>
                  </a:lnTo>
                  <a:lnTo>
                    <a:pt x="193730" y="8254"/>
                  </a:lnTo>
                  <a:lnTo>
                    <a:pt x="206205" y="25536"/>
                  </a:lnTo>
                  <a:lnTo>
                    <a:pt x="228124" y="84196"/>
                  </a:lnTo>
                  <a:lnTo>
                    <a:pt x="231627" y="101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445163" y="4569367"/>
              <a:ext cx="127118" cy="166603"/>
            </a:xfrm>
            <a:custGeom>
              <a:avLst/>
              <a:gdLst/>
              <a:ahLst/>
              <a:cxnLst/>
              <a:rect l="0" t="0" r="0" b="0"/>
              <a:pathLst>
                <a:path w="127118" h="166603">
                  <a:moveTo>
                    <a:pt x="92412" y="0"/>
                  </a:moveTo>
                  <a:lnTo>
                    <a:pt x="53894" y="9576"/>
                  </a:lnTo>
                  <a:lnTo>
                    <a:pt x="35908" y="20244"/>
                  </a:lnTo>
                  <a:lnTo>
                    <a:pt x="23235" y="35904"/>
                  </a:lnTo>
                  <a:lnTo>
                    <a:pt x="5568" y="74553"/>
                  </a:lnTo>
                  <a:lnTo>
                    <a:pt x="0" y="111128"/>
                  </a:lnTo>
                  <a:lnTo>
                    <a:pt x="4936" y="131669"/>
                  </a:lnTo>
                  <a:lnTo>
                    <a:pt x="27170" y="163920"/>
                  </a:lnTo>
                  <a:lnTo>
                    <a:pt x="34879" y="166602"/>
                  </a:lnTo>
                  <a:lnTo>
                    <a:pt x="52804" y="163343"/>
                  </a:lnTo>
                  <a:lnTo>
                    <a:pt x="91737" y="149422"/>
                  </a:lnTo>
                  <a:lnTo>
                    <a:pt x="108099" y="138160"/>
                  </a:lnTo>
                  <a:lnTo>
                    <a:pt x="120051" y="119116"/>
                  </a:lnTo>
                  <a:lnTo>
                    <a:pt x="124876" y="107487"/>
                  </a:lnTo>
                  <a:lnTo>
                    <a:pt x="127117" y="82087"/>
                  </a:lnTo>
                  <a:lnTo>
                    <a:pt x="123044" y="56371"/>
                  </a:lnTo>
                  <a:lnTo>
                    <a:pt x="113435" y="33243"/>
                  </a:lnTo>
                  <a:lnTo>
                    <a:pt x="101366" y="17504"/>
                  </a:lnTo>
                  <a:lnTo>
                    <a:pt x="818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32331" y="4538409"/>
              <a:ext cx="168457" cy="190273"/>
            </a:xfrm>
            <a:custGeom>
              <a:avLst/>
              <a:gdLst/>
              <a:ahLst/>
              <a:cxnLst/>
              <a:rect l="0" t="0" r="0" b="0"/>
              <a:pathLst>
                <a:path w="168457" h="190273">
                  <a:moveTo>
                    <a:pt x="0" y="62544"/>
                  </a:moveTo>
                  <a:lnTo>
                    <a:pt x="3119" y="105236"/>
                  </a:lnTo>
                  <a:lnTo>
                    <a:pt x="17958" y="164612"/>
                  </a:lnTo>
                  <a:lnTo>
                    <a:pt x="24749" y="187456"/>
                  </a:lnTo>
                  <a:lnTo>
                    <a:pt x="27028" y="190272"/>
                  </a:lnTo>
                  <a:lnTo>
                    <a:pt x="28547" y="187471"/>
                  </a:lnTo>
                  <a:lnTo>
                    <a:pt x="31185" y="136794"/>
                  </a:lnTo>
                  <a:lnTo>
                    <a:pt x="31506" y="83016"/>
                  </a:lnTo>
                  <a:lnTo>
                    <a:pt x="37159" y="27334"/>
                  </a:lnTo>
                  <a:lnTo>
                    <a:pt x="42321" y="16843"/>
                  </a:lnTo>
                  <a:lnTo>
                    <a:pt x="57414" y="2068"/>
                  </a:lnTo>
                  <a:lnTo>
                    <a:pt x="66352" y="0"/>
                  </a:lnTo>
                  <a:lnTo>
                    <a:pt x="85642" y="3941"/>
                  </a:lnTo>
                  <a:lnTo>
                    <a:pt x="102794" y="16611"/>
                  </a:lnTo>
                  <a:lnTo>
                    <a:pt x="132869" y="53341"/>
                  </a:lnTo>
                  <a:lnTo>
                    <a:pt x="156939" y="116285"/>
                  </a:lnTo>
                  <a:lnTo>
                    <a:pt x="168456" y="178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64000" y="4409270"/>
              <a:ext cx="294799" cy="349611"/>
            </a:xfrm>
            <a:custGeom>
              <a:avLst/>
              <a:gdLst/>
              <a:ahLst/>
              <a:cxnLst/>
              <a:rect l="0" t="0" r="0" b="0"/>
              <a:pathLst>
                <a:path w="294799" h="349611">
                  <a:moveTo>
                    <a:pt x="0" y="349610"/>
                  </a:moveTo>
                  <a:lnTo>
                    <a:pt x="33577" y="294566"/>
                  </a:lnTo>
                  <a:lnTo>
                    <a:pt x="46578" y="235098"/>
                  </a:lnTo>
                  <a:lnTo>
                    <a:pt x="59850" y="176299"/>
                  </a:lnTo>
                  <a:lnTo>
                    <a:pt x="70617" y="118411"/>
                  </a:lnTo>
                  <a:lnTo>
                    <a:pt x="78680" y="67505"/>
                  </a:lnTo>
                  <a:lnTo>
                    <a:pt x="82868" y="62104"/>
                  </a:lnTo>
                  <a:lnTo>
                    <a:pt x="88001" y="60843"/>
                  </a:lnTo>
                  <a:lnTo>
                    <a:pt x="93762" y="62343"/>
                  </a:lnTo>
                  <a:lnTo>
                    <a:pt x="103283" y="79606"/>
                  </a:lnTo>
                  <a:lnTo>
                    <a:pt x="123738" y="139316"/>
                  </a:lnTo>
                  <a:lnTo>
                    <a:pt x="135323" y="165289"/>
                  </a:lnTo>
                  <a:lnTo>
                    <a:pt x="144028" y="172917"/>
                  </a:lnTo>
                  <a:lnTo>
                    <a:pt x="154510" y="176833"/>
                  </a:lnTo>
                  <a:lnTo>
                    <a:pt x="166178" y="178274"/>
                  </a:lnTo>
                  <a:lnTo>
                    <a:pt x="176296" y="174555"/>
                  </a:lnTo>
                  <a:lnTo>
                    <a:pt x="193777" y="157944"/>
                  </a:lnTo>
                  <a:lnTo>
                    <a:pt x="215658" y="109153"/>
                  </a:lnTo>
                  <a:lnTo>
                    <a:pt x="228125" y="54455"/>
                  </a:lnTo>
                  <a:lnTo>
                    <a:pt x="236524" y="4179"/>
                  </a:lnTo>
                  <a:lnTo>
                    <a:pt x="239571" y="0"/>
                  </a:lnTo>
                  <a:lnTo>
                    <a:pt x="242772" y="723"/>
                  </a:lnTo>
                  <a:lnTo>
                    <a:pt x="246076" y="4715"/>
                  </a:lnTo>
                  <a:lnTo>
                    <a:pt x="251814" y="65792"/>
                  </a:lnTo>
                  <a:lnTo>
                    <a:pt x="258101" y="127171"/>
                  </a:lnTo>
                  <a:lnTo>
                    <a:pt x="263372" y="187216"/>
                  </a:lnTo>
                  <a:lnTo>
                    <a:pt x="271346" y="244137"/>
                  </a:lnTo>
                  <a:lnTo>
                    <a:pt x="275016" y="269978"/>
                  </a:lnTo>
                  <a:lnTo>
                    <a:pt x="294798" y="307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21969" y="4548311"/>
              <a:ext cx="98267" cy="158151"/>
            </a:xfrm>
            <a:custGeom>
              <a:avLst/>
              <a:gdLst/>
              <a:ahLst/>
              <a:cxnLst/>
              <a:rect l="0" t="0" r="0" b="0"/>
              <a:pathLst>
                <a:path w="98267" h="15815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4572" y="130763"/>
                  </a:lnTo>
                  <a:lnTo>
                    <a:pt x="20243" y="139817"/>
                  </a:lnTo>
                  <a:lnTo>
                    <a:pt x="35903" y="152998"/>
                  </a:lnTo>
                  <a:lnTo>
                    <a:pt x="44992" y="158150"/>
                  </a:lnTo>
                  <a:lnTo>
                    <a:pt x="52221" y="158076"/>
                  </a:lnTo>
                  <a:lnTo>
                    <a:pt x="58211" y="154517"/>
                  </a:lnTo>
                  <a:lnTo>
                    <a:pt x="81818" y="123588"/>
                  </a:lnTo>
                  <a:lnTo>
                    <a:pt x="96512" y="82762"/>
                  </a:lnTo>
                  <a:lnTo>
                    <a:pt x="98266" y="56670"/>
                  </a:lnTo>
                  <a:lnTo>
                    <a:pt x="94756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58839" y="4390383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19465" y="156280"/>
                  </a:lnTo>
                  <a:lnTo>
                    <a:pt x="29148" y="215400"/>
                  </a:lnTo>
                  <a:lnTo>
                    <a:pt x="39206" y="268326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16767" y="4411440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0" y="58617"/>
                  </a:lnTo>
                  <a:lnTo>
                    <a:pt x="7235" y="115131"/>
                  </a:lnTo>
                  <a:lnTo>
                    <a:pt x="10722" y="169033"/>
                  </a:lnTo>
                  <a:lnTo>
                    <a:pt x="17475" y="216850"/>
                  </a:lnTo>
                  <a:lnTo>
                    <a:pt x="20349" y="269219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64124" y="4506197"/>
              <a:ext cx="126343" cy="25859"/>
            </a:xfrm>
            <a:custGeom>
              <a:avLst/>
              <a:gdLst/>
              <a:ahLst/>
              <a:cxnLst/>
              <a:rect l="0" t="0" r="0" b="0"/>
              <a:pathLst>
                <a:path w="126343" h="25859">
                  <a:moveTo>
                    <a:pt x="126342" y="0"/>
                  </a:moveTo>
                  <a:lnTo>
                    <a:pt x="65231" y="17958"/>
                  </a:lnTo>
                  <a:lnTo>
                    <a:pt x="33366" y="2585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53637" y="4611482"/>
              <a:ext cx="10529" cy="84228"/>
            </a:xfrm>
            <a:custGeom>
              <a:avLst/>
              <a:gdLst/>
              <a:ahLst/>
              <a:cxnLst/>
              <a:rect l="0" t="0" r="0" b="0"/>
              <a:pathLst>
                <a:path w="10529" h="84228">
                  <a:moveTo>
                    <a:pt x="0" y="0"/>
                  </a:moveTo>
                  <a:lnTo>
                    <a:pt x="0" y="58617"/>
                  </a:lnTo>
                  <a:lnTo>
                    <a:pt x="3120" y="72845"/>
                  </a:lnTo>
                  <a:lnTo>
                    <a:pt x="10528" y="84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853637" y="4495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39508" y="4507516"/>
              <a:ext cx="107658" cy="365654"/>
            </a:xfrm>
            <a:custGeom>
              <a:avLst/>
              <a:gdLst/>
              <a:ahLst/>
              <a:cxnLst/>
              <a:rect l="0" t="0" r="0" b="0"/>
              <a:pathLst>
                <a:path w="107658" h="365654">
                  <a:moveTo>
                    <a:pt x="29942" y="188193"/>
                  </a:moveTo>
                  <a:lnTo>
                    <a:pt x="44597" y="241221"/>
                  </a:lnTo>
                  <a:lnTo>
                    <a:pt x="50904" y="297498"/>
                  </a:lnTo>
                  <a:lnTo>
                    <a:pt x="59083" y="347955"/>
                  </a:lnTo>
                  <a:lnTo>
                    <a:pt x="59272" y="365653"/>
                  </a:lnTo>
                  <a:lnTo>
                    <a:pt x="57684" y="363822"/>
                  </a:lnTo>
                  <a:lnTo>
                    <a:pt x="44644" y="319726"/>
                  </a:lnTo>
                  <a:lnTo>
                    <a:pt x="40538" y="270060"/>
                  </a:lnTo>
                  <a:lnTo>
                    <a:pt x="29263" y="207051"/>
                  </a:lnTo>
                  <a:lnTo>
                    <a:pt x="15770" y="149804"/>
                  </a:lnTo>
                  <a:lnTo>
                    <a:pt x="9075" y="97466"/>
                  </a:lnTo>
                  <a:lnTo>
                    <a:pt x="821" y="45880"/>
                  </a:lnTo>
                  <a:lnTo>
                    <a:pt x="0" y="30146"/>
                  </a:lnTo>
                  <a:lnTo>
                    <a:pt x="2962" y="18488"/>
                  </a:lnTo>
                  <a:lnTo>
                    <a:pt x="8446" y="9546"/>
                  </a:lnTo>
                  <a:lnTo>
                    <a:pt x="15612" y="2415"/>
                  </a:lnTo>
                  <a:lnTo>
                    <a:pt x="22728" y="0"/>
                  </a:lnTo>
                  <a:lnTo>
                    <a:pt x="29812" y="730"/>
                  </a:lnTo>
                  <a:lnTo>
                    <a:pt x="43923" y="7780"/>
                  </a:lnTo>
                  <a:lnTo>
                    <a:pt x="65020" y="26073"/>
                  </a:lnTo>
                  <a:lnTo>
                    <a:pt x="89991" y="63103"/>
                  </a:lnTo>
                  <a:lnTo>
                    <a:pt x="106535" y="104213"/>
                  </a:lnTo>
                  <a:lnTo>
                    <a:pt x="107657" y="125133"/>
                  </a:lnTo>
                  <a:lnTo>
                    <a:pt x="103087" y="144958"/>
                  </a:lnTo>
                  <a:lnTo>
                    <a:pt x="93257" y="161569"/>
                  </a:lnTo>
                  <a:lnTo>
                    <a:pt x="74850" y="1736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74735" y="4379855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8334" y="37478"/>
                  </a:lnTo>
                  <a:lnTo>
                    <a:pt x="15684" y="94490"/>
                  </a:lnTo>
                  <a:lnTo>
                    <a:pt x="21166" y="153672"/>
                  </a:lnTo>
                  <a:lnTo>
                    <a:pt x="29181" y="204183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159303" y="4504657"/>
              <a:ext cx="136532" cy="148940"/>
            </a:xfrm>
            <a:custGeom>
              <a:avLst/>
              <a:gdLst/>
              <a:ahLst/>
              <a:cxnLst/>
              <a:rect l="0" t="0" r="0" b="0"/>
              <a:pathLst>
                <a:path w="136532" h="148940">
                  <a:moveTo>
                    <a:pt x="10189" y="43654"/>
                  </a:moveTo>
                  <a:lnTo>
                    <a:pt x="21367" y="54832"/>
                  </a:lnTo>
                  <a:lnTo>
                    <a:pt x="50676" y="67373"/>
                  </a:lnTo>
                  <a:lnTo>
                    <a:pt x="72636" y="68623"/>
                  </a:lnTo>
                  <a:lnTo>
                    <a:pt x="92926" y="64110"/>
                  </a:lnTo>
                  <a:lnTo>
                    <a:pt x="109742" y="54305"/>
                  </a:lnTo>
                  <a:lnTo>
                    <a:pt x="115162" y="46075"/>
                  </a:lnTo>
                  <a:lnTo>
                    <a:pt x="121185" y="24453"/>
                  </a:lnTo>
                  <a:lnTo>
                    <a:pt x="119281" y="15645"/>
                  </a:lnTo>
                  <a:lnTo>
                    <a:pt x="114502" y="8603"/>
                  </a:lnTo>
                  <a:lnTo>
                    <a:pt x="107807" y="2739"/>
                  </a:lnTo>
                  <a:lnTo>
                    <a:pt x="98664" y="0"/>
                  </a:lnTo>
                  <a:lnTo>
                    <a:pt x="63440" y="1733"/>
                  </a:lnTo>
                  <a:lnTo>
                    <a:pt x="36976" y="6695"/>
                  </a:lnTo>
                  <a:lnTo>
                    <a:pt x="15855" y="19038"/>
                  </a:lnTo>
                  <a:lnTo>
                    <a:pt x="6947" y="27243"/>
                  </a:lnTo>
                  <a:lnTo>
                    <a:pt x="2179" y="36223"/>
                  </a:lnTo>
                  <a:lnTo>
                    <a:pt x="0" y="55559"/>
                  </a:lnTo>
                  <a:lnTo>
                    <a:pt x="5350" y="86176"/>
                  </a:lnTo>
                  <a:lnTo>
                    <a:pt x="19933" y="117474"/>
                  </a:lnTo>
                  <a:lnTo>
                    <a:pt x="38697" y="132225"/>
                  </a:lnTo>
                  <a:lnTo>
                    <a:pt x="62633" y="141510"/>
                  </a:lnTo>
                  <a:lnTo>
                    <a:pt x="109889" y="147471"/>
                  </a:lnTo>
                  <a:lnTo>
                    <a:pt x="136531" y="148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509004" y="4316684"/>
              <a:ext cx="144800" cy="336913"/>
            </a:xfrm>
            <a:custGeom>
              <a:avLst/>
              <a:gdLst/>
              <a:ahLst/>
              <a:cxnLst/>
              <a:rect l="0" t="0" r="0" b="0"/>
              <a:pathLst>
                <a:path w="144800" h="336913">
                  <a:moveTo>
                    <a:pt x="113213" y="0"/>
                  </a:moveTo>
                  <a:lnTo>
                    <a:pt x="96446" y="5589"/>
                  </a:lnTo>
                  <a:lnTo>
                    <a:pt x="69251" y="25832"/>
                  </a:lnTo>
                  <a:lnTo>
                    <a:pt x="38196" y="64114"/>
                  </a:lnTo>
                  <a:lnTo>
                    <a:pt x="11939" y="126425"/>
                  </a:lnTo>
                  <a:lnTo>
                    <a:pt x="2228" y="160291"/>
                  </a:lnTo>
                  <a:lnTo>
                    <a:pt x="0" y="203991"/>
                  </a:lnTo>
                  <a:lnTo>
                    <a:pt x="7399" y="240206"/>
                  </a:lnTo>
                  <a:lnTo>
                    <a:pt x="17832" y="262346"/>
                  </a:lnTo>
                  <a:lnTo>
                    <a:pt x="42449" y="288951"/>
                  </a:lnTo>
                  <a:lnTo>
                    <a:pt x="71969" y="311653"/>
                  </a:lnTo>
                  <a:lnTo>
                    <a:pt x="95663" y="316717"/>
                  </a:lnTo>
                  <a:lnTo>
                    <a:pt x="108532" y="316429"/>
                  </a:lnTo>
                  <a:lnTo>
                    <a:pt x="118281" y="318578"/>
                  </a:lnTo>
                  <a:lnTo>
                    <a:pt x="14479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32441" y="4390383"/>
              <a:ext cx="152990" cy="210571"/>
            </a:xfrm>
            <a:custGeom>
              <a:avLst/>
              <a:gdLst/>
              <a:ahLst/>
              <a:cxnLst/>
              <a:rect l="0" t="0" r="0" b="0"/>
              <a:pathLst>
                <a:path w="152990" h="2105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20153" y="156079"/>
                  </a:lnTo>
                  <a:lnTo>
                    <a:pt x="30312" y="188965"/>
                  </a:lnTo>
                  <a:lnTo>
                    <a:pt x="36109" y="194997"/>
                  </a:lnTo>
                  <a:lnTo>
                    <a:pt x="43483" y="197848"/>
                  </a:lnTo>
                  <a:lnTo>
                    <a:pt x="97884" y="200923"/>
                  </a:lnTo>
                  <a:lnTo>
                    <a:pt x="15298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74613" y="4430528"/>
              <a:ext cx="147688" cy="191483"/>
            </a:xfrm>
            <a:custGeom>
              <a:avLst/>
              <a:gdLst/>
              <a:ahLst/>
              <a:cxnLst/>
              <a:rect l="0" t="0" r="0" b="0"/>
              <a:pathLst>
                <a:path w="147688" h="191483">
                  <a:moveTo>
                    <a:pt x="84516" y="33554"/>
                  </a:moveTo>
                  <a:lnTo>
                    <a:pt x="78927" y="16787"/>
                  </a:lnTo>
                  <a:lnTo>
                    <a:pt x="66824" y="5435"/>
                  </a:lnTo>
                  <a:lnTo>
                    <a:pt x="58684" y="770"/>
                  </a:lnTo>
                  <a:lnTo>
                    <a:pt x="49747" y="0"/>
                  </a:lnTo>
                  <a:lnTo>
                    <a:pt x="30459" y="5383"/>
                  </a:lnTo>
                  <a:lnTo>
                    <a:pt x="13308" y="18694"/>
                  </a:lnTo>
                  <a:lnTo>
                    <a:pt x="5458" y="27158"/>
                  </a:lnTo>
                  <a:lnTo>
                    <a:pt x="1395" y="37479"/>
                  </a:lnTo>
                  <a:lnTo>
                    <a:pt x="0" y="61425"/>
                  </a:lnTo>
                  <a:lnTo>
                    <a:pt x="5792" y="101214"/>
                  </a:lnTo>
                  <a:lnTo>
                    <a:pt x="14823" y="122507"/>
                  </a:lnTo>
                  <a:lnTo>
                    <a:pt x="27805" y="139770"/>
                  </a:lnTo>
                  <a:lnTo>
                    <a:pt x="54845" y="161472"/>
                  </a:lnTo>
                  <a:lnTo>
                    <a:pt x="74838" y="171515"/>
                  </a:lnTo>
                  <a:lnTo>
                    <a:pt x="98542" y="173639"/>
                  </a:lnTo>
                  <a:lnTo>
                    <a:pt x="111414" y="172568"/>
                  </a:lnTo>
                  <a:lnTo>
                    <a:pt x="121165" y="174193"/>
                  </a:lnTo>
                  <a:lnTo>
                    <a:pt x="147687" y="191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87667" y="4431212"/>
              <a:ext cx="166261" cy="169742"/>
            </a:xfrm>
            <a:custGeom>
              <a:avLst/>
              <a:gdLst/>
              <a:ahLst/>
              <a:cxnLst/>
              <a:rect l="0" t="0" r="0" b="0"/>
              <a:pathLst>
                <a:path w="166261" h="169742">
                  <a:moveTo>
                    <a:pt x="8333" y="169741"/>
                  </a:moveTo>
                  <a:lnTo>
                    <a:pt x="8333" y="111124"/>
                  </a:lnTo>
                  <a:lnTo>
                    <a:pt x="0" y="51408"/>
                  </a:lnTo>
                  <a:lnTo>
                    <a:pt x="1575" y="14186"/>
                  </a:lnTo>
                  <a:lnTo>
                    <a:pt x="3827" y="2867"/>
                  </a:lnTo>
                  <a:lnTo>
                    <a:pt x="6499" y="0"/>
                  </a:lnTo>
                  <a:lnTo>
                    <a:pt x="9450" y="2768"/>
                  </a:lnTo>
                  <a:lnTo>
                    <a:pt x="14679" y="18322"/>
                  </a:lnTo>
                  <a:lnTo>
                    <a:pt x="23899" y="74224"/>
                  </a:lnTo>
                  <a:lnTo>
                    <a:pt x="29239" y="82666"/>
                  </a:lnTo>
                  <a:lnTo>
                    <a:pt x="44531" y="95166"/>
                  </a:lnTo>
                  <a:lnTo>
                    <a:pt x="52352" y="95458"/>
                  </a:lnTo>
                  <a:lnTo>
                    <a:pt x="59906" y="92143"/>
                  </a:lnTo>
                  <a:lnTo>
                    <a:pt x="67281" y="86423"/>
                  </a:lnTo>
                  <a:lnTo>
                    <a:pt x="78596" y="67590"/>
                  </a:lnTo>
                  <a:lnTo>
                    <a:pt x="100980" y="22961"/>
                  </a:lnTo>
                  <a:lnTo>
                    <a:pt x="107532" y="19245"/>
                  </a:lnTo>
                  <a:lnTo>
                    <a:pt x="114240" y="20278"/>
                  </a:lnTo>
                  <a:lnTo>
                    <a:pt x="121052" y="24475"/>
                  </a:lnTo>
                  <a:lnTo>
                    <a:pt x="125593" y="31953"/>
                  </a:lnTo>
                  <a:lnTo>
                    <a:pt x="139068" y="85161"/>
                  </a:lnTo>
                  <a:lnTo>
                    <a:pt x="159319" y="148653"/>
                  </a:lnTo>
                  <a:lnTo>
                    <a:pt x="166260" y="169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222342" y="4326562"/>
              <a:ext cx="164717" cy="327035"/>
            </a:xfrm>
            <a:custGeom>
              <a:avLst/>
              <a:gdLst/>
              <a:ahLst/>
              <a:cxnLst/>
              <a:rect l="0" t="0" r="0" b="0"/>
              <a:pathLst>
                <a:path w="164717" h="327035">
                  <a:moveTo>
                    <a:pt x="0" y="11179"/>
                  </a:moveTo>
                  <a:lnTo>
                    <a:pt x="11178" y="0"/>
                  </a:lnTo>
                  <a:lnTo>
                    <a:pt x="16810" y="217"/>
                  </a:lnTo>
                  <a:lnTo>
                    <a:pt x="35916" y="16119"/>
                  </a:lnTo>
                  <a:lnTo>
                    <a:pt x="84276" y="72238"/>
                  </a:lnTo>
                  <a:lnTo>
                    <a:pt x="131560" y="119398"/>
                  </a:lnTo>
                  <a:lnTo>
                    <a:pt x="159784" y="179068"/>
                  </a:lnTo>
                  <a:lnTo>
                    <a:pt x="164716" y="224830"/>
                  </a:lnTo>
                  <a:lnTo>
                    <a:pt x="158120" y="261656"/>
                  </a:lnTo>
                  <a:lnTo>
                    <a:pt x="141866" y="293624"/>
                  </a:lnTo>
                  <a:lnTo>
                    <a:pt x="115813" y="327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580311" y="4358798"/>
              <a:ext cx="105285" cy="52643"/>
            </a:xfrm>
            <a:custGeom>
              <a:avLst/>
              <a:gdLst/>
              <a:ahLst/>
              <a:cxnLst/>
              <a:rect l="0" t="0" r="0" b="0"/>
              <a:pathLst>
                <a:path w="105285" h="52643">
                  <a:moveTo>
                    <a:pt x="105284" y="0"/>
                  </a:moveTo>
                  <a:lnTo>
                    <a:pt x="94106" y="11178"/>
                  </a:lnTo>
                  <a:lnTo>
                    <a:pt x="32067" y="4043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22425" y="4421969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97833" y="15641"/>
                  </a:lnTo>
                  <a:lnTo>
                    <a:pt x="41459" y="384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64580" y="4221927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0723" y="172498"/>
                  </a:lnTo>
                  <a:lnTo>
                    <a:pt x="21789" y="226056"/>
                  </a:lnTo>
                  <a:lnTo>
                    <a:pt x="28682" y="275210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6978791" y="4267139"/>
            <a:ext cx="212174" cy="312866"/>
          </a:xfrm>
          <a:custGeom>
            <a:avLst/>
            <a:gdLst/>
            <a:ahLst/>
            <a:cxnLst/>
            <a:rect l="0" t="0" r="0" b="0"/>
            <a:pathLst>
              <a:path w="212174" h="312866">
                <a:moveTo>
                  <a:pt x="12131" y="81130"/>
                </a:moveTo>
                <a:lnTo>
                  <a:pt x="953" y="69952"/>
                </a:lnTo>
                <a:lnTo>
                  <a:pt x="0" y="64319"/>
                </a:lnTo>
                <a:lnTo>
                  <a:pt x="1703" y="58224"/>
                </a:lnTo>
                <a:lnTo>
                  <a:pt x="21250" y="26043"/>
                </a:lnTo>
                <a:lnTo>
                  <a:pt x="37241" y="12583"/>
                </a:lnTo>
                <a:lnTo>
                  <a:pt x="57216" y="3872"/>
                </a:lnTo>
                <a:lnTo>
                  <a:pt x="81692" y="0"/>
                </a:lnTo>
                <a:lnTo>
                  <a:pt x="92430" y="2477"/>
                </a:lnTo>
                <a:lnTo>
                  <a:pt x="118722" y="21560"/>
                </a:lnTo>
                <a:lnTo>
                  <a:pt x="133984" y="35547"/>
                </a:lnTo>
                <a:lnTo>
                  <a:pt x="154441" y="94873"/>
                </a:lnTo>
                <a:lnTo>
                  <a:pt x="166627" y="154078"/>
                </a:lnTo>
                <a:lnTo>
                  <a:pt x="169380" y="210833"/>
                </a:lnTo>
                <a:lnTo>
                  <a:pt x="164269" y="247462"/>
                </a:lnTo>
                <a:lnTo>
                  <a:pt x="149756" y="280542"/>
                </a:lnTo>
                <a:lnTo>
                  <a:pt x="125049" y="306981"/>
                </a:lnTo>
                <a:lnTo>
                  <a:pt x="114316" y="311246"/>
                </a:lnTo>
                <a:lnTo>
                  <a:pt x="89912" y="312865"/>
                </a:lnTo>
                <a:lnTo>
                  <a:pt x="55455" y="307200"/>
                </a:lnTo>
                <a:lnTo>
                  <a:pt x="28608" y="292523"/>
                </a:lnTo>
                <a:lnTo>
                  <a:pt x="16334" y="273738"/>
                </a:lnTo>
                <a:lnTo>
                  <a:pt x="9320" y="250962"/>
                </a:lnTo>
                <a:lnTo>
                  <a:pt x="10102" y="229141"/>
                </a:lnTo>
                <a:lnTo>
                  <a:pt x="14288" y="220748"/>
                </a:lnTo>
                <a:lnTo>
                  <a:pt x="28297" y="208303"/>
                </a:lnTo>
                <a:lnTo>
                  <a:pt x="61505" y="189131"/>
                </a:lnTo>
                <a:lnTo>
                  <a:pt x="87497" y="184893"/>
                </a:lnTo>
                <a:lnTo>
                  <a:pt x="142312" y="191703"/>
                </a:lnTo>
                <a:lnTo>
                  <a:pt x="199738" y="196254"/>
                </a:lnTo>
                <a:lnTo>
                  <a:pt x="212173" y="1969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05411" y="189512"/>
            <a:ext cx="5158963" cy="694882"/>
            <a:chOff x="705411" y="189512"/>
            <a:chExt cx="5158963" cy="694882"/>
          </a:xfrm>
        </p:grpSpPr>
        <p:sp>
          <p:nvSpPr>
            <p:cNvPr id="2" name="Freeform 1"/>
            <p:cNvSpPr/>
            <p:nvPr/>
          </p:nvSpPr>
          <p:spPr>
            <a:xfrm>
              <a:off x="705411" y="189512"/>
              <a:ext cx="326382" cy="617211"/>
            </a:xfrm>
            <a:custGeom>
              <a:avLst/>
              <a:gdLst/>
              <a:ahLst/>
              <a:cxnLst/>
              <a:rect l="0" t="0" r="0" b="0"/>
              <a:pathLst>
                <a:path w="326382" h="617211">
                  <a:moveTo>
                    <a:pt x="10526" y="0"/>
                  </a:moveTo>
                  <a:lnTo>
                    <a:pt x="2193" y="54145"/>
                  </a:lnTo>
                  <a:lnTo>
                    <a:pt x="431" y="114681"/>
                  </a:lnTo>
                  <a:lnTo>
                    <a:pt x="126" y="171240"/>
                  </a:lnTo>
                  <a:lnTo>
                    <a:pt x="5625" y="232452"/>
                  </a:lnTo>
                  <a:lnTo>
                    <a:pt x="3485" y="283864"/>
                  </a:lnTo>
                  <a:lnTo>
                    <a:pt x="1031" y="339912"/>
                  </a:lnTo>
                  <a:lnTo>
                    <a:pt x="304" y="400972"/>
                  </a:lnTo>
                  <a:lnTo>
                    <a:pt x="89" y="452339"/>
                  </a:lnTo>
                  <a:lnTo>
                    <a:pt x="25" y="502784"/>
                  </a:lnTo>
                  <a:lnTo>
                    <a:pt x="6" y="554775"/>
                  </a:lnTo>
                  <a:lnTo>
                    <a:pt x="0" y="601636"/>
                  </a:lnTo>
                  <a:lnTo>
                    <a:pt x="3509" y="610491"/>
                  </a:lnTo>
                  <a:lnTo>
                    <a:pt x="9358" y="615224"/>
                  </a:lnTo>
                  <a:lnTo>
                    <a:pt x="16766" y="617210"/>
                  </a:lnTo>
                  <a:lnTo>
                    <a:pt x="34357" y="613178"/>
                  </a:lnTo>
                  <a:lnTo>
                    <a:pt x="90657" y="592268"/>
                  </a:lnTo>
                  <a:lnTo>
                    <a:pt x="143536" y="566537"/>
                  </a:lnTo>
                  <a:lnTo>
                    <a:pt x="197153" y="544054"/>
                  </a:lnTo>
                  <a:lnTo>
                    <a:pt x="237659" y="533338"/>
                  </a:lnTo>
                  <a:lnTo>
                    <a:pt x="299793" y="536247"/>
                  </a:lnTo>
                  <a:lnTo>
                    <a:pt x="326381" y="5369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7264" y="244871"/>
              <a:ext cx="248799" cy="499771"/>
            </a:xfrm>
            <a:custGeom>
              <a:avLst/>
              <a:gdLst/>
              <a:ahLst/>
              <a:cxnLst/>
              <a:rect l="0" t="0" r="0" b="0"/>
              <a:pathLst>
                <a:path w="248799" h="499771">
                  <a:moveTo>
                    <a:pt x="248798" y="60455"/>
                  </a:moveTo>
                  <a:lnTo>
                    <a:pt x="239222" y="36408"/>
                  </a:lnTo>
                  <a:lnTo>
                    <a:pt x="228554" y="22082"/>
                  </a:lnTo>
                  <a:lnTo>
                    <a:pt x="203805" y="6451"/>
                  </a:lnTo>
                  <a:lnTo>
                    <a:pt x="168656" y="0"/>
                  </a:lnTo>
                  <a:lnTo>
                    <a:pt x="123017" y="9267"/>
                  </a:lnTo>
                  <a:lnTo>
                    <a:pt x="83627" y="32420"/>
                  </a:lnTo>
                  <a:lnTo>
                    <a:pt x="55319" y="67096"/>
                  </a:lnTo>
                  <a:lnTo>
                    <a:pt x="25906" y="129353"/>
                  </a:lnTo>
                  <a:lnTo>
                    <a:pt x="9231" y="177965"/>
                  </a:lnTo>
                  <a:lnTo>
                    <a:pt x="0" y="232533"/>
                  </a:lnTo>
                  <a:lnTo>
                    <a:pt x="385" y="290036"/>
                  </a:lnTo>
                  <a:lnTo>
                    <a:pt x="10995" y="350689"/>
                  </a:lnTo>
                  <a:lnTo>
                    <a:pt x="26696" y="396465"/>
                  </a:lnTo>
                  <a:lnTo>
                    <a:pt x="66707" y="459289"/>
                  </a:lnTo>
                  <a:lnTo>
                    <a:pt x="93069" y="482525"/>
                  </a:lnTo>
                  <a:lnTo>
                    <a:pt x="112905" y="492927"/>
                  </a:lnTo>
                  <a:lnTo>
                    <a:pt x="149392" y="499770"/>
                  </a:lnTo>
                  <a:lnTo>
                    <a:pt x="202472" y="486442"/>
                  </a:lnTo>
                  <a:lnTo>
                    <a:pt x="248798" y="47106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84518" y="291608"/>
              <a:ext cx="410612" cy="571729"/>
            </a:xfrm>
            <a:custGeom>
              <a:avLst/>
              <a:gdLst/>
              <a:ahLst/>
              <a:cxnLst/>
              <a:rect l="0" t="0" r="0" b="0"/>
              <a:pathLst>
                <a:path w="410612" h="571729">
                  <a:moveTo>
                    <a:pt x="0" y="476972"/>
                  </a:moveTo>
                  <a:lnTo>
                    <a:pt x="17958" y="423097"/>
                  </a:lnTo>
                  <a:lnTo>
                    <a:pt x="35149" y="360346"/>
                  </a:lnTo>
                  <a:lnTo>
                    <a:pt x="45639" y="305156"/>
                  </a:lnTo>
                  <a:lnTo>
                    <a:pt x="44023" y="244161"/>
                  </a:lnTo>
                  <a:lnTo>
                    <a:pt x="43850" y="183513"/>
                  </a:lnTo>
                  <a:lnTo>
                    <a:pt x="49517" y="128628"/>
                  </a:lnTo>
                  <a:lnTo>
                    <a:pt x="55145" y="70688"/>
                  </a:lnTo>
                  <a:lnTo>
                    <a:pt x="57820" y="58717"/>
                  </a:lnTo>
                  <a:lnTo>
                    <a:pt x="60773" y="54246"/>
                  </a:lnTo>
                  <a:lnTo>
                    <a:pt x="63912" y="54775"/>
                  </a:lnTo>
                  <a:lnTo>
                    <a:pt x="67175" y="58636"/>
                  </a:lnTo>
                  <a:lnTo>
                    <a:pt x="75960" y="111155"/>
                  </a:lnTo>
                  <a:lnTo>
                    <a:pt x="93773" y="170745"/>
                  </a:lnTo>
                  <a:lnTo>
                    <a:pt x="118341" y="230192"/>
                  </a:lnTo>
                  <a:lnTo>
                    <a:pt x="124518" y="238752"/>
                  </a:lnTo>
                  <a:lnTo>
                    <a:pt x="133315" y="244459"/>
                  </a:lnTo>
                  <a:lnTo>
                    <a:pt x="155567" y="250800"/>
                  </a:lnTo>
                  <a:lnTo>
                    <a:pt x="165713" y="250152"/>
                  </a:lnTo>
                  <a:lnTo>
                    <a:pt x="183224" y="243192"/>
                  </a:lnTo>
                  <a:lnTo>
                    <a:pt x="206237" y="220530"/>
                  </a:lnTo>
                  <a:lnTo>
                    <a:pt x="242047" y="159698"/>
                  </a:lnTo>
                  <a:lnTo>
                    <a:pt x="270000" y="97976"/>
                  </a:lnTo>
                  <a:lnTo>
                    <a:pt x="296659" y="36396"/>
                  </a:lnTo>
                  <a:lnTo>
                    <a:pt x="308347" y="3670"/>
                  </a:lnTo>
                  <a:lnTo>
                    <a:pt x="312020" y="0"/>
                  </a:lnTo>
                  <a:lnTo>
                    <a:pt x="315638" y="1063"/>
                  </a:lnTo>
                  <a:lnTo>
                    <a:pt x="319219" y="5282"/>
                  </a:lnTo>
                  <a:lnTo>
                    <a:pt x="326138" y="55249"/>
                  </a:lnTo>
                  <a:lnTo>
                    <a:pt x="334369" y="112591"/>
                  </a:lnTo>
                  <a:lnTo>
                    <a:pt x="340851" y="157487"/>
                  </a:lnTo>
                  <a:lnTo>
                    <a:pt x="344512" y="204737"/>
                  </a:lnTo>
                  <a:lnTo>
                    <a:pt x="349692" y="268018"/>
                  </a:lnTo>
                  <a:lnTo>
                    <a:pt x="356334" y="331322"/>
                  </a:lnTo>
                  <a:lnTo>
                    <a:pt x="369206" y="391588"/>
                  </a:lnTo>
                  <a:lnTo>
                    <a:pt x="376116" y="433345"/>
                  </a:lnTo>
                  <a:lnTo>
                    <a:pt x="384403" y="483933"/>
                  </a:lnTo>
                  <a:lnTo>
                    <a:pt x="402574" y="542948"/>
                  </a:lnTo>
                  <a:lnTo>
                    <a:pt x="410611" y="5717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92715" y="606860"/>
              <a:ext cx="262680" cy="275161"/>
            </a:xfrm>
            <a:custGeom>
              <a:avLst/>
              <a:gdLst/>
              <a:ahLst/>
              <a:cxnLst/>
              <a:rect l="0" t="0" r="0" b="0"/>
              <a:pathLst>
                <a:path w="262680" h="275161">
                  <a:moveTo>
                    <a:pt x="155181" y="56435"/>
                  </a:moveTo>
                  <a:lnTo>
                    <a:pt x="149592" y="34078"/>
                  </a:lnTo>
                  <a:lnTo>
                    <a:pt x="144436" y="26323"/>
                  </a:lnTo>
                  <a:lnTo>
                    <a:pt x="129349" y="14586"/>
                  </a:lnTo>
                  <a:lnTo>
                    <a:pt x="101124" y="1401"/>
                  </a:lnTo>
                  <a:lnTo>
                    <a:pt x="80853" y="0"/>
                  </a:lnTo>
                  <a:lnTo>
                    <a:pt x="70534" y="1264"/>
                  </a:lnTo>
                  <a:lnTo>
                    <a:pt x="52829" y="12027"/>
                  </a:lnTo>
                  <a:lnTo>
                    <a:pt x="22399" y="41944"/>
                  </a:lnTo>
                  <a:lnTo>
                    <a:pt x="6524" y="74498"/>
                  </a:lnTo>
                  <a:lnTo>
                    <a:pt x="0" y="119369"/>
                  </a:lnTo>
                  <a:lnTo>
                    <a:pt x="6202" y="178527"/>
                  </a:lnTo>
                  <a:lnTo>
                    <a:pt x="16543" y="218822"/>
                  </a:lnTo>
                  <a:lnTo>
                    <a:pt x="27663" y="238181"/>
                  </a:lnTo>
                  <a:lnTo>
                    <a:pt x="46644" y="251465"/>
                  </a:lnTo>
                  <a:lnTo>
                    <a:pt x="103280" y="272194"/>
                  </a:lnTo>
                  <a:lnTo>
                    <a:pt x="128995" y="275160"/>
                  </a:lnTo>
                  <a:lnTo>
                    <a:pt x="169779" y="265652"/>
                  </a:lnTo>
                  <a:lnTo>
                    <a:pt x="200321" y="248017"/>
                  </a:lnTo>
                  <a:lnTo>
                    <a:pt x="246078" y="192563"/>
                  </a:lnTo>
                  <a:lnTo>
                    <a:pt x="261792" y="150321"/>
                  </a:lnTo>
                  <a:lnTo>
                    <a:pt x="262679" y="106350"/>
                  </a:lnTo>
                  <a:lnTo>
                    <a:pt x="255533" y="69275"/>
                  </a:lnTo>
                  <a:lnTo>
                    <a:pt x="250158" y="60315"/>
                  </a:lnTo>
                  <a:lnTo>
                    <a:pt x="234828" y="47241"/>
                  </a:lnTo>
                  <a:lnTo>
                    <a:pt x="195522" y="25487"/>
                  </a:lnTo>
                  <a:lnTo>
                    <a:pt x="186767" y="1432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29394" y="329880"/>
              <a:ext cx="155415" cy="554514"/>
            </a:xfrm>
            <a:custGeom>
              <a:avLst/>
              <a:gdLst/>
              <a:ahLst/>
              <a:cxnLst/>
              <a:rect l="0" t="0" r="0" b="0"/>
              <a:pathLst>
                <a:path w="155415" h="554514">
                  <a:moveTo>
                    <a:pt x="113300" y="554513"/>
                  </a:moveTo>
                  <a:lnTo>
                    <a:pt x="113300" y="495897"/>
                  </a:lnTo>
                  <a:lnTo>
                    <a:pt x="97659" y="441722"/>
                  </a:lnTo>
                  <a:lnTo>
                    <a:pt x="82091" y="385961"/>
                  </a:lnTo>
                  <a:lnTo>
                    <a:pt x="67751" y="324297"/>
                  </a:lnTo>
                  <a:lnTo>
                    <a:pt x="53653" y="265367"/>
                  </a:lnTo>
                  <a:lnTo>
                    <a:pt x="39604" y="212479"/>
                  </a:lnTo>
                  <a:lnTo>
                    <a:pt x="19974" y="151989"/>
                  </a:lnTo>
                  <a:lnTo>
                    <a:pt x="3142" y="94980"/>
                  </a:lnTo>
                  <a:lnTo>
                    <a:pt x="0" y="66787"/>
                  </a:lnTo>
                  <a:lnTo>
                    <a:pt x="4843" y="41778"/>
                  </a:lnTo>
                  <a:lnTo>
                    <a:pt x="9410" y="30196"/>
                  </a:lnTo>
                  <a:lnTo>
                    <a:pt x="23843" y="14207"/>
                  </a:lnTo>
                  <a:lnTo>
                    <a:pt x="32605" y="8306"/>
                  </a:lnTo>
                  <a:lnTo>
                    <a:pt x="72883" y="0"/>
                  </a:lnTo>
                  <a:lnTo>
                    <a:pt x="116273" y="3128"/>
                  </a:lnTo>
                  <a:lnTo>
                    <a:pt x="155414" y="1756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05823" y="61065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7477" y="6066"/>
                  </a:lnTo>
                  <a:lnTo>
                    <a:pt x="132656" y="4665"/>
                  </a:lnTo>
                  <a:lnTo>
                    <a:pt x="82980" y="5672"/>
                  </a:lnTo>
                  <a:lnTo>
                    <a:pt x="50918" y="48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04597" y="221098"/>
              <a:ext cx="501983" cy="616763"/>
            </a:xfrm>
            <a:custGeom>
              <a:avLst/>
              <a:gdLst/>
              <a:ahLst/>
              <a:cxnLst/>
              <a:rect l="0" t="0" r="0" b="0"/>
              <a:pathLst>
                <a:path w="501983" h="616763">
                  <a:moveTo>
                    <a:pt x="117206" y="0"/>
                  </a:moveTo>
                  <a:lnTo>
                    <a:pt x="82308" y="29308"/>
                  </a:lnTo>
                  <a:lnTo>
                    <a:pt x="37956" y="57565"/>
                  </a:lnTo>
                  <a:lnTo>
                    <a:pt x="1059" y="115292"/>
                  </a:lnTo>
                  <a:lnTo>
                    <a:pt x="0" y="113126"/>
                  </a:lnTo>
                  <a:lnTo>
                    <a:pt x="3113" y="98242"/>
                  </a:lnTo>
                  <a:lnTo>
                    <a:pt x="12296" y="76028"/>
                  </a:lnTo>
                  <a:lnTo>
                    <a:pt x="36208" y="48393"/>
                  </a:lnTo>
                  <a:lnTo>
                    <a:pt x="94379" y="14013"/>
                  </a:lnTo>
                  <a:lnTo>
                    <a:pt x="105497" y="9342"/>
                  </a:lnTo>
                  <a:lnTo>
                    <a:pt x="130329" y="7271"/>
                  </a:lnTo>
                  <a:lnTo>
                    <a:pt x="156963" y="11421"/>
                  </a:lnTo>
                  <a:lnTo>
                    <a:pt x="209071" y="33148"/>
                  </a:lnTo>
                  <a:lnTo>
                    <a:pt x="230564" y="47488"/>
                  </a:lnTo>
                  <a:lnTo>
                    <a:pt x="276949" y="98521"/>
                  </a:lnTo>
                  <a:lnTo>
                    <a:pt x="286859" y="117487"/>
                  </a:lnTo>
                  <a:lnTo>
                    <a:pt x="288924" y="137614"/>
                  </a:lnTo>
                  <a:lnTo>
                    <a:pt x="284772" y="158258"/>
                  </a:lnTo>
                  <a:lnTo>
                    <a:pt x="269280" y="188441"/>
                  </a:lnTo>
                  <a:lnTo>
                    <a:pt x="236220" y="227514"/>
                  </a:lnTo>
                  <a:lnTo>
                    <a:pt x="209791" y="243406"/>
                  </a:lnTo>
                  <a:lnTo>
                    <a:pt x="205835" y="242989"/>
                  </a:lnTo>
                  <a:lnTo>
                    <a:pt x="205538" y="239202"/>
                  </a:lnTo>
                  <a:lnTo>
                    <a:pt x="207679" y="233167"/>
                  </a:lnTo>
                  <a:lnTo>
                    <a:pt x="213786" y="229144"/>
                  </a:lnTo>
                  <a:lnTo>
                    <a:pt x="233050" y="224674"/>
                  </a:lnTo>
                  <a:lnTo>
                    <a:pt x="270203" y="227747"/>
                  </a:lnTo>
                  <a:lnTo>
                    <a:pt x="324679" y="247671"/>
                  </a:lnTo>
                  <a:lnTo>
                    <a:pt x="377380" y="274137"/>
                  </a:lnTo>
                  <a:lnTo>
                    <a:pt x="416343" y="301895"/>
                  </a:lnTo>
                  <a:lnTo>
                    <a:pt x="460902" y="353003"/>
                  </a:lnTo>
                  <a:lnTo>
                    <a:pt x="487867" y="415388"/>
                  </a:lnTo>
                  <a:lnTo>
                    <a:pt x="501163" y="464669"/>
                  </a:lnTo>
                  <a:lnTo>
                    <a:pt x="501982" y="513196"/>
                  </a:lnTo>
                  <a:lnTo>
                    <a:pt x="495278" y="541602"/>
                  </a:lnTo>
                  <a:lnTo>
                    <a:pt x="458195" y="593761"/>
                  </a:lnTo>
                  <a:lnTo>
                    <a:pt x="434483" y="606265"/>
                  </a:lnTo>
                  <a:lnTo>
                    <a:pt x="388249" y="616762"/>
                  </a:lnTo>
                  <a:lnTo>
                    <a:pt x="343744" y="616752"/>
                  </a:lnTo>
                  <a:lnTo>
                    <a:pt x="280497" y="606268"/>
                  </a:lnTo>
                  <a:lnTo>
                    <a:pt x="225630" y="592933"/>
                  </a:lnTo>
                  <a:lnTo>
                    <a:pt x="202829" y="586010"/>
                  </a:lnTo>
                  <a:lnTo>
                    <a:pt x="194175" y="580186"/>
                  </a:lnTo>
                  <a:lnTo>
                    <a:pt x="171880" y="554982"/>
                  </a:lnTo>
                  <a:lnTo>
                    <a:pt x="159320" y="5474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96274" y="533840"/>
              <a:ext cx="278380" cy="255924"/>
            </a:xfrm>
            <a:custGeom>
              <a:avLst/>
              <a:gdLst/>
              <a:ahLst/>
              <a:cxnLst/>
              <a:rect l="0" t="0" r="0" b="0"/>
              <a:pathLst>
                <a:path w="278380" h="255924">
                  <a:moveTo>
                    <a:pt x="162565" y="118926"/>
                  </a:moveTo>
                  <a:lnTo>
                    <a:pt x="177220" y="74964"/>
                  </a:lnTo>
                  <a:lnTo>
                    <a:pt x="177657" y="54934"/>
                  </a:lnTo>
                  <a:lnTo>
                    <a:pt x="172782" y="35503"/>
                  </a:lnTo>
                  <a:lnTo>
                    <a:pt x="162817" y="19068"/>
                  </a:lnTo>
                  <a:lnTo>
                    <a:pt x="147469" y="7085"/>
                  </a:lnTo>
                  <a:lnTo>
                    <a:pt x="138463" y="2251"/>
                  </a:lnTo>
                  <a:lnTo>
                    <a:pt x="115979" y="0"/>
                  </a:lnTo>
                  <a:lnTo>
                    <a:pt x="92727" y="4069"/>
                  </a:lnTo>
                  <a:lnTo>
                    <a:pt x="66483" y="19514"/>
                  </a:lnTo>
                  <a:lnTo>
                    <a:pt x="51232" y="32239"/>
                  </a:lnTo>
                  <a:lnTo>
                    <a:pt x="35081" y="58146"/>
                  </a:lnTo>
                  <a:lnTo>
                    <a:pt x="11865" y="119136"/>
                  </a:lnTo>
                  <a:lnTo>
                    <a:pt x="0" y="168317"/>
                  </a:lnTo>
                  <a:lnTo>
                    <a:pt x="6494" y="213041"/>
                  </a:lnTo>
                  <a:lnTo>
                    <a:pt x="13652" y="233285"/>
                  </a:lnTo>
                  <a:lnTo>
                    <a:pt x="24632" y="250081"/>
                  </a:lnTo>
                  <a:lnTo>
                    <a:pt x="33175" y="254326"/>
                  </a:lnTo>
                  <a:lnTo>
                    <a:pt x="55146" y="255923"/>
                  </a:lnTo>
                  <a:lnTo>
                    <a:pt x="88234" y="244656"/>
                  </a:lnTo>
                  <a:lnTo>
                    <a:pt x="114675" y="220910"/>
                  </a:lnTo>
                  <a:lnTo>
                    <a:pt x="148619" y="162801"/>
                  </a:lnTo>
                  <a:lnTo>
                    <a:pt x="166795" y="115649"/>
                  </a:lnTo>
                  <a:lnTo>
                    <a:pt x="165225" y="120979"/>
                  </a:lnTo>
                  <a:lnTo>
                    <a:pt x="174369" y="171030"/>
                  </a:lnTo>
                  <a:lnTo>
                    <a:pt x="177453" y="181738"/>
                  </a:lnTo>
                  <a:lnTo>
                    <a:pt x="183019" y="190047"/>
                  </a:lnTo>
                  <a:lnTo>
                    <a:pt x="227044" y="221518"/>
                  </a:lnTo>
                  <a:lnTo>
                    <a:pt x="247375" y="228863"/>
                  </a:lnTo>
                  <a:lnTo>
                    <a:pt x="278379" y="2347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18950" y="564560"/>
              <a:ext cx="197859" cy="267192"/>
            </a:xfrm>
            <a:custGeom>
              <a:avLst/>
              <a:gdLst/>
              <a:ahLst/>
              <a:cxnLst/>
              <a:rect l="0" t="0" r="0" b="0"/>
              <a:pathLst>
                <a:path w="197859" h="267192">
                  <a:moveTo>
                    <a:pt x="18873" y="46092"/>
                  </a:moveTo>
                  <a:lnTo>
                    <a:pt x="9809" y="104709"/>
                  </a:lnTo>
                  <a:lnTo>
                    <a:pt x="3324" y="164426"/>
                  </a:lnTo>
                  <a:lnTo>
                    <a:pt x="7684" y="223069"/>
                  </a:lnTo>
                  <a:lnTo>
                    <a:pt x="7117" y="165451"/>
                  </a:lnTo>
                  <a:lnTo>
                    <a:pt x="0" y="106151"/>
                  </a:lnTo>
                  <a:lnTo>
                    <a:pt x="1583" y="61938"/>
                  </a:lnTo>
                  <a:lnTo>
                    <a:pt x="8849" y="37927"/>
                  </a:lnTo>
                  <a:lnTo>
                    <a:pt x="23777" y="15557"/>
                  </a:lnTo>
                  <a:lnTo>
                    <a:pt x="35010" y="8188"/>
                  </a:lnTo>
                  <a:lnTo>
                    <a:pt x="63090" y="0"/>
                  </a:lnTo>
                  <a:lnTo>
                    <a:pt x="85709" y="2600"/>
                  </a:lnTo>
                  <a:lnTo>
                    <a:pt x="95016" y="6569"/>
                  </a:lnTo>
                  <a:lnTo>
                    <a:pt x="108477" y="20338"/>
                  </a:lnTo>
                  <a:lnTo>
                    <a:pt x="154021" y="81309"/>
                  </a:lnTo>
                  <a:lnTo>
                    <a:pt x="177891" y="134547"/>
                  </a:lnTo>
                  <a:lnTo>
                    <a:pt x="194420" y="195781"/>
                  </a:lnTo>
                  <a:lnTo>
                    <a:pt x="196839" y="233164"/>
                  </a:lnTo>
                  <a:lnTo>
                    <a:pt x="197858" y="26719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72322" y="412101"/>
              <a:ext cx="186642" cy="406197"/>
            </a:xfrm>
            <a:custGeom>
              <a:avLst/>
              <a:gdLst/>
              <a:ahLst/>
              <a:cxnLst/>
              <a:rect l="0" t="0" r="0" b="0"/>
              <a:pathLst>
                <a:path w="186642" h="406197">
                  <a:moveTo>
                    <a:pt x="144528" y="345950"/>
                  </a:moveTo>
                  <a:lnTo>
                    <a:pt x="152861" y="308472"/>
                  </a:lnTo>
                  <a:lnTo>
                    <a:pt x="151286" y="273624"/>
                  </a:lnTo>
                  <a:lnTo>
                    <a:pt x="145191" y="252974"/>
                  </a:lnTo>
                  <a:lnTo>
                    <a:pt x="134684" y="235997"/>
                  </a:lnTo>
                  <a:lnTo>
                    <a:pt x="119095" y="223773"/>
                  </a:lnTo>
                  <a:lnTo>
                    <a:pt x="80492" y="206393"/>
                  </a:lnTo>
                  <a:lnTo>
                    <a:pt x="70252" y="206119"/>
                  </a:lnTo>
                  <a:lnTo>
                    <a:pt x="49515" y="212053"/>
                  </a:lnTo>
                  <a:lnTo>
                    <a:pt x="31720" y="225609"/>
                  </a:lnTo>
                  <a:lnTo>
                    <a:pt x="17181" y="243332"/>
                  </a:lnTo>
                  <a:lnTo>
                    <a:pt x="6821" y="262908"/>
                  </a:lnTo>
                  <a:lnTo>
                    <a:pt x="0" y="299248"/>
                  </a:lnTo>
                  <a:lnTo>
                    <a:pt x="6101" y="352280"/>
                  </a:lnTo>
                  <a:lnTo>
                    <a:pt x="12035" y="375670"/>
                  </a:lnTo>
                  <a:lnTo>
                    <a:pt x="24810" y="394644"/>
                  </a:lnTo>
                  <a:lnTo>
                    <a:pt x="33130" y="402979"/>
                  </a:lnTo>
                  <a:lnTo>
                    <a:pt x="42187" y="406196"/>
                  </a:lnTo>
                  <a:lnTo>
                    <a:pt x="51734" y="406002"/>
                  </a:lnTo>
                  <a:lnTo>
                    <a:pt x="70531" y="399546"/>
                  </a:lnTo>
                  <a:lnTo>
                    <a:pt x="114520" y="364129"/>
                  </a:lnTo>
                  <a:lnTo>
                    <a:pt x="133817" y="334569"/>
                  </a:lnTo>
                  <a:lnTo>
                    <a:pt x="154570" y="274334"/>
                  </a:lnTo>
                  <a:lnTo>
                    <a:pt x="172539" y="216373"/>
                  </a:lnTo>
                  <a:lnTo>
                    <a:pt x="181943" y="164058"/>
                  </a:lnTo>
                  <a:lnTo>
                    <a:pt x="185249" y="112162"/>
                  </a:lnTo>
                  <a:lnTo>
                    <a:pt x="183247" y="55231"/>
                  </a:lnTo>
                  <a:lnTo>
                    <a:pt x="175883" y="0"/>
                  </a:lnTo>
                  <a:lnTo>
                    <a:pt x="173620" y="1843"/>
                  </a:lnTo>
                  <a:lnTo>
                    <a:pt x="154837" y="55489"/>
                  </a:lnTo>
                  <a:lnTo>
                    <a:pt x="146564" y="113750"/>
                  </a:lnTo>
                  <a:lnTo>
                    <a:pt x="150720" y="164326"/>
                  </a:lnTo>
                  <a:lnTo>
                    <a:pt x="162605" y="226583"/>
                  </a:lnTo>
                  <a:lnTo>
                    <a:pt x="176218" y="287753"/>
                  </a:lnTo>
                  <a:lnTo>
                    <a:pt x="186641" y="32489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58964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0802" y="294797"/>
              <a:ext cx="20929" cy="536955"/>
            </a:xfrm>
            <a:custGeom>
              <a:avLst/>
              <a:gdLst/>
              <a:ahLst/>
              <a:cxnLst/>
              <a:rect l="0" t="0" r="0" b="0"/>
              <a:pathLst>
                <a:path w="20929" h="536955">
                  <a:moveTo>
                    <a:pt x="10400" y="0"/>
                  </a:moveTo>
                  <a:lnTo>
                    <a:pt x="4810" y="58617"/>
                  </a:lnTo>
                  <a:lnTo>
                    <a:pt x="847" y="120027"/>
                  </a:lnTo>
                  <a:lnTo>
                    <a:pt x="160" y="168795"/>
                  </a:lnTo>
                  <a:lnTo>
                    <a:pt x="0" y="215010"/>
                  </a:lnTo>
                  <a:lnTo>
                    <a:pt x="5499" y="265698"/>
                  </a:lnTo>
                  <a:lnTo>
                    <a:pt x="9432" y="326182"/>
                  </a:lnTo>
                  <a:lnTo>
                    <a:pt x="10113" y="388975"/>
                  </a:lnTo>
                  <a:lnTo>
                    <a:pt x="11485" y="450214"/>
                  </a:lnTo>
                  <a:lnTo>
                    <a:pt x="18717" y="507775"/>
                  </a:lnTo>
                  <a:lnTo>
                    <a:pt x="20928" y="5369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93945" y="336911"/>
              <a:ext cx="270429" cy="304078"/>
            </a:xfrm>
            <a:custGeom>
              <a:avLst/>
              <a:gdLst/>
              <a:ahLst/>
              <a:cxnLst/>
              <a:rect l="0" t="0" r="0" b="0"/>
              <a:pathLst>
                <a:path w="270429" h="304078">
                  <a:moveTo>
                    <a:pt x="270428" y="189513"/>
                  </a:moveTo>
                  <a:lnTo>
                    <a:pt x="259249" y="200692"/>
                  </a:lnTo>
                  <a:lnTo>
                    <a:pt x="204861" y="223842"/>
                  </a:lnTo>
                  <a:lnTo>
                    <a:pt x="145157" y="248150"/>
                  </a:lnTo>
                  <a:lnTo>
                    <a:pt x="91584" y="272177"/>
                  </a:lnTo>
                  <a:lnTo>
                    <a:pt x="28285" y="303452"/>
                  </a:lnTo>
                  <a:lnTo>
                    <a:pt x="20092" y="304077"/>
                  </a:lnTo>
                  <a:lnTo>
                    <a:pt x="13460" y="300984"/>
                  </a:lnTo>
                  <a:lnTo>
                    <a:pt x="7869" y="295413"/>
                  </a:lnTo>
                  <a:lnTo>
                    <a:pt x="1657" y="276744"/>
                  </a:lnTo>
                  <a:lnTo>
                    <a:pt x="0" y="265215"/>
                  </a:lnTo>
                  <a:lnTo>
                    <a:pt x="12982" y="213089"/>
                  </a:lnTo>
                  <a:lnTo>
                    <a:pt x="28025" y="154613"/>
                  </a:lnTo>
                  <a:lnTo>
                    <a:pt x="38728" y="104303"/>
                  </a:lnTo>
                  <a:lnTo>
                    <a:pt x="46188" y="55471"/>
                  </a:lnTo>
                  <a:lnTo>
                    <a:pt x="4932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526424" y="936792"/>
            <a:ext cx="5285307" cy="115835"/>
          </a:xfrm>
          <a:custGeom>
            <a:avLst/>
            <a:gdLst/>
            <a:ahLst/>
            <a:cxnLst/>
            <a:rect l="0" t="0" r="0" b="0"/>
            <a:pathLst>
              <a:path w="5285307" h="115835">
                <a:moveTo>
                  <a:pt x="5285306" y="21301"/>
                </a:moveTo>
                <a:lnTo>
                  <a:pt x="5279717" y="4533"/>
                </a:lnTo>
                <a:lnTo>
                  <a:pt x="5272222" y="764"/>
                </a:lnTo>
                <a:lnTo>
                  <a:pt x="5218164" y="0"/>
                </a:lnTo>
                <a:lnTo>
                  <a:pt x="5156750" y="5785"/>
                </a:lnTo>
                <a:lnTo>
                  <a:pt x="5098389" y="17023"/>
                </a:lnTo>
                <a:lnTo>
                  <a:pt x="5037988" y="17336"/>
                </a:lnTo>
                <a:lnTo>
                  <a:pt x="5013950" y="14859"/>
                </a:lnTo>
                <a:lnTo>
                  <a:pt x="4960563" y="19682"/>
                </a:lnTo>
                <a:lnTo>
                  <a:pt x="4906766" y="20821"/>
                </a:lnTo>
                <a:lnTo>
                  <a:pt x="4853782" y="21159"/>
                </a:lnTo>
                <a:lnTo>
                  <a:pt x="4820946" y="23577"/>
                </a:lnTo>
                <a:lnTo>
                  <a:pt x="4782731" y="34584"/>
                </a:lnTo>
                <a:lnTo>
                  <a:pt x="4722074" y="38012"/>
                </a:lnTo>
                <a:lnTo>
                  <a:pt x="4671022" y="34264"/>
                </a:lnTo>
                <a:lnTo>
                  <a:pt x="4609757" y="32551"/>
                </a:lnTo>
                <a:lnTo>
                  <a:pt x="4563532" y="32150"/>
                </a:lnTo>
                <a:lnTo>
                  <a:pt x="4513827" y="26335"/>
                </a:lnTo>
                <a:lnTo>
                  <a:pt x="4458355" y="28361"/>
                </a:lnTo>
                <a:lnTo>
                  <a:pt x="4409270" y="26162"/>
                </a:lnTo>
                <a:lnTo>
                  <a:pt x="4383570" y="28140"/>
                </a:lnTo>
                <a:lnTo>
                  <a:pt x="4322113" y="22433"/>
                </a:lnTo>
                <a:lnTo>
                  <a:pt x="4267238" y="21524"/>
                </a:lnTo>
                <a:lnTo>
                  <a:pt x="4221835" y="21367"/>
                </a:lnTo>
                <a:lnTo>
                  <a:pt x="4161589" y="21320"/>
                </a:lnTo>
                <a:lnTo>
                  <a:pt x="4112543" y="21307"/>
                </a:lnTo>
                <a:lnTo>
                  <a:pt x="4054049" y="24421"/>
                </a:lnTo>
                <a:lnTo>
                  <a:pt x="4025652" y="27367"/>
                </a:lnTo>
                <a:lnTo>
                  <a:pt x="3969295" y="25965"/>
                </a:lnTo>
                <a:lnTo>
                  <a:pt x="3927145" y="26972"/>
                </a:lnTo>
                <a:lnTo>
                  <a:pt x="3870981" y="22421"/>
                </a:lnTo>
                <a:lnTo>
                  <a:pt x="3810148" y="22692"/>
                </a:lnTo>
                <a:lnTo>
                  <a:pt x="3764393" y="26988"/>
                </a:lnTo>
                <a:lnTo>
                  <a:pt x="3715982" y="29678"/>
                </a:lnTo>
                <a:lnTo>
                  <a:pt x="3670680" y="30873"/>
                </a:lnTo>
                <a:lnTo>
                  <a:pt x="3618868" y="32716"/>
                </a:lnTo>
                <a:lnTo>
                  <a:pt x="3559439" y="36987"/>
                </a:lnTo>
                <a:lnTo>
                  <a:pt x="3513638" y="36477"/>
                </a:lnTo>
                <a:lnTo>
                  <a:pt x="3451349" y="41196"/>
                </a:lnTo>
                <a:lnTo>
                  <a:pt x="3402583" y="42014"/>
                </a:lnTo>
                <a:lnTo>
                  <a:pt x="3342108" y="49525"/>
                </a:lnTo>
                <a:lnTo>
                  <a:pt x="3285102" y="52223"/>
                </a:lnTo>
                <a:lnTo>
                  <a:pt x="3228781" y="52755"/>
                </a:lnTo>
                <a:lnTo>
                  <a:pt x="3165360" y="58926"/>
                </a:lnTo>
                <a:lnTo>
                  <a:pt x="3106559" y="57546"/>
                </a:lnTo>
                <a:lnTo>
                  <a:pt x="3063987" y="58556"/>
                </a:lnTo>
                <a:lnTo>
                  <a:pt x="3021736" y="57686"/>
                </a:lnTo>
                <a:lnTo>
                  <a:pt x="2959950" y="62283"/>
                </a:lnTo>
                <a:lnTo>
                  <a:pt x="2908762" y="63079"/>
                </a:lnTo>
                <a:lnTo>
                  <a:pt x="2846300" y="63348"/>
                </a:lnTo>
                <a:lnTo>
                  <a:pt x="2797230" y="64565"/>
                </a:lnTo>
                <a:lnTo>
                  <a:pt x="2738134" y="68625"/>
                </a:lnTo>
                <a:lnTo>
                  <a:pt x="2692391" y="68078"/>
                </a:lnTo>
                <a:lnTo>
                  <a:pt x="2641793" y="72205"/>
                </a:lnTo>
                <a:lnTo>
                  <a:pt x="2592876" y="73428"/>
                </a:lnTo>
                <a:lnTo>
                  <a:pt x="2545626" y="73791"/>
                </a:lnTo>
                <a:lnTo>
                  <a:pt x="2494581" y="73898"/>
                </a:lnTo>
                <a:lnTo>
                  <a:pt x="2442412" y="77049"/>
                </a:lnTo>
                <a:lnTo>
                  <a:pt x="2389910" y="79153"/>
                </a:lnTo>
                <a:lnTo>
                  <a:pt x="2337309" y="78606"/>
                </a:lnTo>
                <a:lnTo>
                  <a:pt x="2287799" y="79614"/>
                </a:lnTo>
                <a:lnTo>
                  <a:pt x="2240374" y="78743"/>
                </a:lnTo>
                <a:lnTo>
                  <a:pt x="2189277" y="82774"/>
                </a:lnTo>
                <a:lnTo>
                  <a:pt x="2140212" y="83969"/>
                </a:lnTo>
                <a:lnTo>
                  <a:pt x="2092919" y="84323"/>
                </a:lnTo>
                <a:lnTo>
                  <a:pt x="2041862" y="87547"/>
                </a:lnTo>
                <a:lnTo>
                  <a:pt x="1989689" y="92792"/>
                </a:lnTo>
                <a:lnTo>
                  <a:pt x="1940305" y="94346"/>
                </a:lnTo>
                <a:lnTo>
                  <a:pt x="1892917" y="94806"/>
                </a:lnTo>
                <a:lnTo>
                  <a:pt x="1841832" y="94943"/>
                </a:lnTo>
                <a:lnTo>
                  <a:pt x="1789651" y="98103"/>
                </a:lnTo>
                <a:lnTo>
                  <a:pt x="1740264" y="100209"/>
                </a:lnTo>
                <a:lnTo>
                  <a:pt x="1692876" y="99663"/>
                </a:lnTo>
                <a:lnTo>
                  <a:pt x="1641790" y="100671"/>
                </a:lnTo>
                <a:lnTo>
                  <a:pt x="1592729" y="99800"/>
                </a:lnTo>
                <a:lnTo>
                  <a:pt x="1545437" y="103831"/>
                </a:lnTo>
                <a:lnTo>
                  <a:pt x="1482644" y="105193"/>
                </a:lnTo>
                <a:lnTo>
                  <a:pt x="1433790" y="105429"/>
                </a:lnTo>
                <a:lnTo>
                  <a:pt x="1372116" y="106679"/>
                </a:lnTo>
                <a:lnTo>
                  <a:pt x="1322012" y="111589"/>
                </a:lnTo>
                <a:lnTo>
                  <a:pt x="1271292" y="109014"/>
                </a:lnTo>
                <a:lnTo>
                  <a:pt x="1211639" y="111200"/>
                </a:lnTo>
                <a:lnTo>
                  <a:pt x="1165800" y="110329"/>
                </a:lnTo>
                <a:lnTo>
                  <a:pt x="1118292" y="111240"/>
                </a:lnTo>
                <a:lnTo>
                  <a:pt x="1071460" y="110341"/>
                </a:lnTo>
                <a:lnTo>
                  <a:pt x="1008823" y="114928"/>
                </a:lnTo>
                <a:lnTo>
                  <a:pt x="951390" y="115834"/>
                </a:lnTo>
                <a:lnTo>
                  <a:pt x="894985" y="112894"/>
                </a:lnTo>
                <a:lnTo>
                  <a:pt x="865704" y="109972"/>
                </a:lnTo>
                <a:lnTo>
                  <a:pt x="816335" y="112564"/>
                </a:lnTo>
                <a:lnTo>
                  <a:pt x="765833" y="108133"/>
                </a:lnTo>
                <a:lnTo>
                  <a:pt x="706253" y="102924"/>
                </a:lnTo>
                <a:lnTo>
                  <a:pt x="678879" y="99692"/>
                </a:lnTo>
                <a:lnTo>
                  <a:pt x="616258" y="98940"/>
                </a:lnTo>
                <a:lnTo>
                  <a:pt x="561241" y="95778"/>
                </a:lnTo>
                <a:lnTo>
                  <a:pt x="515814" y="95231"/>
                </a:lnTo>
                <a:lnTo>
                  <a:pt x="456731" y="93899"/>
                </a:lnTo>
                <a:lnTo>
                  <a:pt x="399835" y="89800"/>
                </a:lnTo>
                <a:lnTo>
                  <a:pt x="357896" y="90340"/>
                </a:lnTo>
                <a:lnTo>
                  <a:pt x="309594" y="83091"/>
                </a:lnTo>
                <a:lnTo>
                  <a:pt x="250829" y="76654"/>
                </a:lnTo>
                <a:lnTo>
                  <a:pt x="188964" y="74746"/>
                </a:lnTo>
                <a:lnTo>
                  <a:pt x="135538" y="71062"/>
                </a:lnTo>
                <a:lnTo>
                  <a:pt x="109372" y="67983"/>
                </a:lnTo>
                <a:lnTo>
                  <a:pt x="63979" y="69300"/>
                </a:lnTo>
                <a:lnTo>
                  <a:pt x="31825" y="65158"/>
                </a:lnTo>
                <a:lnTo>
                  <a:pt x="0" y="63415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399123" y="1532915"/>
            <a:ext cx="506536" cy="492674"/>
            <a:chOff x="1399123" y="1532915"/>
            <a:chExt cx="506536" cy="492674"/>
          </a:xfrm>
        </p:grpSpPr>
        <p:sp>
          <p:nvSpPr>
            <p:cNvPr id="17" name="Freeform 16"/>
            <p:cNvSpPr/>
            <p:nvPr/>
          </p:nvSpPr>
          <p:spPr>
            <a:xfrm>
              <a:off x="1399123" y="1532915"/>
              <a:ext cx="367356" cy="492674"/>
            </a:xfrm>
            <a:custGeom>
              <a:avLst/>
              <a:gdLst/>
              <a:ahLst/>
              <a:cxnLst/>
              <a:rect l="0" t="0" r="0" b="0"/>
              <a:pathLst>
                <a:path w="367356" h="492674">
                  <a:moveTo>
                    <a:pt x="106452" y="4245"/>
                  </a:moveTo>
                  <a:lnTo>
                    <a:pt x="82405" y="22226"/>
                  </a:lnTo>
                  <a:lnTo>
                    <a:pt x="39817" y="77429"/>
                  </a:lnTo>
                  <a:lnTo>
                    <a:pt x="1171" y="124601"/>
                  </a:lnTo>
                  <a:lnTo>
                    <a:pt x="0" y="123087"/>
                  </a:lnTo>
                  <a:lnTo>
                    <a:pt x="389" y="118568"/>
                  </a:lnTo>
                  <a:lnTo>
                    <a:pt x="7060" y="107308"/>
                  </a:lnTo>
                  <a:lnTo>
                    <a:pt x="50645" y="51202"/>
                  </a:lnTo>
                  <a:lnTo>
                    <a:pt x="79614" y="23226"/>
                  </a:lnTo>
                  <a:lnTo>
                    <a:pt x="121037" y="5222"/>
                  </a:lnTo>
                  <a:lnTo>
                    <a:pt x="145690" y="0"/>
                  </a:lnTo>
                  <a:lnTo>
                    <a:pt x="168344" y="1579"/>
                  </a:lnTo>
                  <a:lnTo>
                    <a:pt x="186992" y="9299"/>
                  </a:lnTo>
                  <a:lnTo>
                    <a:pt x="195240" y="14634"/>
                  </a:lnTo>
                  <a:lnTo>
                    <a:pt x="218027" y="50087"/>
                  </a:lnTo>
                  <a:lnTo>
                    <a:pt x="242302" y="108635"/>
                  </a:lnTo>
                  <a:lnTo>
                    <a:pt x="246151" y="119462"/>
                  </a:lnTo>
                  <a:lnTo>
                    <a:pt x="244190" y="143970"/>
                  </a:lnTo>
                  <a:lnTo>
                    <a:pt x="229456" y="192242"/>
                  </a:lnTo>
                  <a:lnTo>
                    <a:pt x="216102" y="211022"/>
                  </a:lnTo>
                  <a:lnTo>
                    <a:pt x="184523" y="242142"/>
                  </a:lnTo>
                  <a:lnTo>
                    <a:pt x="177217" y="244731"/>
                  </a:lnTo>
                  <a:lnTo>
                    <a:pt x="170006" y="244118"/>
                  </a:lnTo>
                  <a:lnTo>
                    <a:pt x="162859" y="241369"/>
                  </a:lnTo>
                  <a:lnTo>
                    <a:pt x="162774" y="237197"/>
                  </a:lnTo>
                  <a:lnTo>
                    <a:pt x="175158" y="226322"/>
                  </a:lnTo>
                  <a:lnTo>
                    <a:pt x="208437" y="212636"/>
                  </a:lnTo>
                  <a:lnTo>
                    <a:pt x="247934" y="212350"/>
                  </a:lnTo>
                  <a:lnTo>
                    <a:pt x="269158" y="219959"/>
                  </a:lnTo>
                  <a:lnTo>
                    <a:pt x="316481" y="251757"/>
                  </a:lnTo>
                  <a:lnTo>
                    <a:pt x="339218" y="279573"/>
                  </a:lnTo>
                  <a:lnTo>
                    <a:pt x="361871" y="330838"/>
                  </a:lnTo>
                  <a:lnTo>
                    <a:pt x="367355" y="373454"/>
                  </a:lnTo>
                  <a:lnTo>
                    <a:pt x="363391" y="411948"/>
                  </a:lnTo>
                  <a:lnTo>
                    <a:pt x="351668" y="434621"/>
                  </a:lnTo>
                  <a:lnTo>
                    <a:pt x="334760" y="454056"/>
                  </a:lnTo>
                  <a:lnTo>
                    <a:pt x="295309" y="476066"/>
                  </a:lnTo>
                  <a:lnTo>
                    <a:pt x="253721" y="491678"/>
                  </a:lnTo>
                  <a:lnTo>
                    <a:pt x="232736" y="492673"/>
                  </a:lnTo>
                  <a:lnTo>
                    <a:pt x="190668" y="483780"/>
                  </a:lnTo>
                  <a:lnTo>
                    <a:pt x="172737" y="471226"/>
                  </a:lnTo>
                  <a:lnTo>
                    <a:pt x="155728" y="450666"/>
                  </a:lnTo>
                  <a:lnTo>
                    <a:pt x="148566" y="435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84601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05658" y="1874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15174" y="1421347"/>
            <a:ext cx="1248744" cy="652768"/>
            <a:chOff x="2415174" y="1421347"/>
            <a:chExt cx="1248744" cy="652768"/>
          </a:xfrm>
        </p:grpSpPr>
        <p:sp>
          <p:nvSpPr>
            <p:cNvPr id="21" name="Freeform 20"/>
            <p:cNvSpPr/>
            <p:nvPr/>
          </p:nvSpPr>
          <p:spPr>
            <a:xfrm>
              <a:off x="2415174" y="1512789"/>
              <a:ext cx="420327" cy="442752"/>
            </a:xfrm>
            <a:custGeom>
              <a:avLst/>
              <a:gdLst/>
              <a:ahLst/>
              <a:cxnLst/>
              <a:rect l="0" t="0" r="0" b="0"/>
              <a:pathLst>
                <a:path w="420327" h="442752">
                  <a:moveTo>
                    <a:pt x="122193" y="3314"/>
                  </a:moveTo>
                  <a:lnTo>
                    <a:pt x="105426" y="14493"/>
                  </a:lnTo>
                  <a:lnTo>
                    <a:pt x="94074" y="29339"/>
                  </a:lnTo>
                  <a:lnTo>
                    <a:pt x="71665" y="61877"/>
                  </a:lnTo>
                  <a:lnTo>
                    <a:pt x="16854" y="119085"/>
                  </a:lnTo>
                  <a:lnTo>
                    <a:pt x="9853" y="126118"/>
                  </a:lnTo>
                  <a:lnTo>
                    <a:pt x="5186" y="126128"/>
                  </a:lnTo>
                  <a:lnTo>
                    <a:pt x="2074" y="121455"/>
                  </a:lnTo>
                  <a:lnTo>
                    <a:pt x="0" y="113660"/>
                  </a:lnTo>
                  <a:lnTo>
                    <a:pt x="3934" y="95641"/>
                  </a:lnTo>
                  <a:lnTo>
                    <a:pt x="19303" y="68885"/>
                  </a:lnTo>
                  <a:lnTo>
                    <a:pt x="45457" y="38883"/>
                  </a:lnTo>
                  <a:lnTo>
                    <a:pt x="71771" y="23082"/>
                  </a:lnTo>
                  <a:lnTo>
                    <a:pt x="132917" y="0"/>
                  </a:lnTo>
                  <a:lnTo>
                    <a:pt x="169954" y="512"/>
                  </a:lnTo>
                  <a:lnTo>
                    <a:pt x="210564" y="13662"/>
                  </a:lnTo>
                  <a:lnTo>
                    <a:pt x="241054" y="32377"/>
                  </a:lnTo>
                  <a:lnTo>
                    <a:pt x="254179" y="48986"/>
                  </a:lnTo>
                  <a:lnTo>
                    <a:pt x="272137" y="93834"/>
                  </a:lnTo>
                  <a:lnTo>
                    <a:pt x="273453" y="117245"/>
                  </a:lnTo>
                  <a:lnTo>
                    <a:pt x="264497" y="153275"/>
                  </a:lnTo>
                  <a:lnTo>
                    <a:pt x="252120" y="177588"/>
                  </a:lnTo>
                  <a:lnTo>
                    <a:pt x="224251" y="204430"/>
                  </a:lnTo>
                  <a:lnTo>
                    <a:pt x="165500" y="236050"/>
                  </a:lnTo>
                  <a:lnTo>
                    <a:pt x="160423" y="236850"/>
                  </a:lnTo>
                  <a:lnTo>
                    <a:pt x="159378" y="235044"/>
                  </a:lnTo>
                  <a:lnTo>
                    <a:pt x="161021" y="231500"/>
                  </a:lnTo>
                  <a:lnTo>
                    <a:pt x="172206" y="224443"/>
                  </a:lnTo>
                  <a:lnTo>
                    <a:pt x="226395" y="201973"/>
                  </a:lnTo>
                  <a:lnTo>
                    <a:pt x="280600" y="205855"/>
                  </a:lnTo>
                  <a:lnTo>
                    <a:pt x="319257" y="217744"/>
                  </a:lnTo>
                  <a:lnTo>
                    <a:pt x="340799" y="230808"/>
                  </a:lnTo>
                  <a:lnTo>
                    <a:pt x="395583" y="290153"/>
                  </a:lnTo>
                  <a:lnTo>
                    <a:pt x="408646" y="310952"/>
                  </a:lnTo>
                  <a:lnTo>
                    <a:pt x="418352" y="335794"/>
                  </a:lnTo>
                  <a:lnTo>
                    <a:pt x="420326" y="359313"/>
                  </a:lnTo>
                  <a:lnTo>
                    <a:pt x="416133" y="380295"/>
                  </a:lnTo>
                  <a:lnTo>
                    <a:pt x="400620" y="405261"/>
                  </a:lnTo>
                  <a:lnTo>
                    <a:pt x="380035" y="426306"/>
                  </a:lnTo>
                  <a:lnTo>
                    <a:pt x="361962" y="436196"/>
                  </a:lnTo>
                  <a:lnTo>
                    <a:pt x="320878" y="442751"/>
                  </a:lnTo>
                  <a:lnTo>
                    <a:pt x="263391" y="436814"/>
                  </a:lnTo>
                  <a:lnTo>
                    <a:pt x="238007" y="434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58507" y="1895129"/>
              <a:ext cx="93610" cy="178986"/>
            </a:xfrm>
            <a:custGeom>
              <a:avLst/>
              <a:gdLst/>
              <a:ahLst/>
              <a:cxnLst/>
              <a:rect l="0" t="0" r="0" b="0"/>
              <a:pathLst>
                <a:path w="93610" h="178986">
                  <a:moveTo>
                    <a:pt x="0" y="0"/>
                  </a:moveTo>
                  <a:lnTo>
                    <a:pt x="56396" y="57565"/>
                  </a:lnTo>
                  <a:lnTo>
                    <a:pt x="91280" y="105933"/>
                  </a:lnTo>
                  <a:lnTo>
                    <a:pt x="93609" y="117416"/>
                  </a:lnTo>
                  <a:lnTo>
                    <a:pt x="89957" y="142652"/>
                  </a:lnTo>
                  <a:lnTo>
                    <a:pt x="7370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80559" y="1421347"/>
              <a:ext cx="276796" cy="455928"/>
            </a:xfrm>
            <a:custGeom>
              <a:avLst/>
              <a:gdLst/>
              <a:ahLst/>
              <a:cxnLst/>
              <a:rect l="0" t="0" r="0" b="0"/>
              <a:pathLst>
                <a:path w="276796" h="455928">
                  <a:moveTo>
                    <a:pt x="178031" y="0"/>
                  </a:moveTo>
                  <a:lnTo>
                    <a:pt x="153985" y="9575"/>
                  </a:lnTo>
                  <a:lnTo>
                    <a:pt x="118438" y="39403"/>
                  </a:lnTo>
                  <a:lnTo>
                    <a:pt x="70673" y="95443"/>
                  </a:lnTo>
                  <a:lnTo>
                    <a:pt x="39798" y="145411"/>
                  </a:lnTo>
                  <a:lnTo>
                    <a:pt x="17339" y="208690"/>
                  </a:lnTo>
                  <a:lnTo>
                    <a:pt x="3873" y="267953"/>
                  </a:lnTo>
                  <a:lnTo>
                    <a:pt x="0" y="325933"/>
                  </a:lnTo>
                  <a:lnTo>
                    <a:pt x="4825" y="382446"/>
                  </a:lnTo>
                  <a:lnTo>
                    <a:pt x="13703" y="404333"/>
                  </a:lnTo>
                  <a:lnTo>
                    <a:pt x="38467" y="437447"/>
                  </a:lnTo>
                  <a:lnTo>
                    <a:pt x="64539" y="453787"/>
                  </a:lnTo>
                  <a:lnTo>
                    <a:pt x="90545" y="455927"/>
                  </a:lnTo>
                  <a:lnTo>
                    <a:pt x="143722" y="447768"/>
                  </a:lnTo>
                  <a:lnTo>
                    <a:pt x="186852" y="426486"/>
                  </a:lnTo>
                  <a:lnTo>
                    <a:pt x="248018" y="371941"/>
                  </a:lnTo>
                  <a:lnTo>
                    <a:pt x="267852" y="335512"/>
                  </a:lnTo>
                  <a:lnTo>
                    <a:pt x="275663" y="315233"/>
                  </a:lnTo>
                  <a:lnTo>
                    <a:pt x="276795" y="294521"/>
                  </a:lnTo>
                  <a:lnTo>
                    <a:pt x="275459" y="284085"/>
                  </a:lnTo>
                  <a:lnTo>
                    <a:pt x="264617" y="266250"/>
                  </a:lnTo>
                  <a:lnTo>
                    <a:pt x="256812" y="258218"/>
                  </a:lnTo>
                  <a:lnTo>
                    <a:pt x="232542" y="249294"/>
                  </a:lnTo>
                  <a:lnTo>
                    <a:pt x="204598" y="246498"/>
                  </a:lnTo>
                  <a:lnTo>
                    <a:pt x="180480" y="249155"/>
                  </a:lnTo>
                  <a:lnTo>
                    <a:pt x="147171" y="262817"/>
                  </a:lnTo>
                  <a:lnTo>
                    <a:pt x="97993" y="302090"/>
                  </a:lnTo>
                  <a:lnTo>
                    <a:pt x="89816" y="312857"/>
                  </a:lnTo>
                  <a:lnTo>
                    <a:pt x="8327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90217" y="1863544"/>
              <a:ext cx="73701" cy="168457"/>
            </a:xfrm>
            <a:custGeom>
              <a:avLst/>
              <a:gdLst/>
              <a:ahLst/>
              <a:cxnLst/>
              <a:rect l="0" t="0" r="0" b="0"/>
              <a:pathLst>
                <a:path w="73701" h="168457">
                  <a:moveTo>
                    <a:pt x="0" y="0"/>
                  </a:moveTo>
                  <a:lnTo>
                    <a:pt x="24047" y="17980"/>
                  </a:lnTo>
                  <a:lnTo>
                    <a:pt x="59593" y="64152"/>
                  </a:lnTo>
                  <a:lnTo>
                    <a:pt x="67430" y="87783"/>
                  </a:lnTo>
                  <a:lnTo>
                    <a:pt x="72874" y="150206"/>
                  </a:lnTo>
                  <a:lnTo>
                    <a:pt x="7370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935469" y="1367274"/>
            <a:ext cx="2657647" cy="643670"/>
            <a:chOff x="3935469" y="1367274"/>
            <a:chExt cx="2657647" cy="643670"/>
          </a:xfrm>
        </p:grpSpPr>
        <p:sp>
          <p:nvSpPr>
            <p:cNvPr id="26" name="Freeform 25"/>
            <p:cNvSpPr/>
            <p:nvPr/>
          </p:nvSpPr>
          <p:spPr>
            <a:xfrm>
              <a:off x="3935469" y="1367274"/>
              <a:ext cx="275931" cy="464685"/>
            </a:xfrm>
            <a:custGeom>
              <a:avLst/>
              <a:gdLst/>
              <a:ahLst/>
              <a:cxnLst/>
              <a:rect l="0" t="0" r="0" b="0"/>
              <a:pathLst>
                <a:path w="275931" h="464685">
                  <a:moveTo>
                    <a:pt x="212759" y="138301"/>
                  </a:moveTo>
                  <a:lnTo>
                    <a:pt x="198105" y="85273"/>
                  </a:lnTo>
                  <a:lnTo>
                    <a:pt x="188009" y="48369"/>
                  </a:lnTo>
                  <a:lnTo>
                    <a:pt x="171733" y="27751"/>
                  </a:lnTo>
                  <a:lnTo>
                    <a:pt x="139382" y="6109"/>
                  </a:lnTo>
                  <a:lnTo>
                    <a:pt x="128746" y="1040"/>
                  </a:lnTo>
                  <a:lnTo>
                    <a:pt x="118145" y="0"/>
                  </a:lnTo>
                  <a:lnTo>
                    <a:pt x="97009" y="5084"/>
                  </a:lnTo>
                  <a:lnTo>
                    <a:pt x="65379" y="21100"/>
                  </a:lnTo>
                  <a:lnTo>
                    <a:pt x="16845" y="70343"/>
                  </a:lnTo>
                  <a:lnTo>
                    <a:pt x="942" y="109066"/>
                  </a:lnTo>
                  <a:lnTo>
                    <a:pt x="0" y="151995"/>
                  </a:lnTo>
                  <a:lnTo>
                    <a:pt x="7129" y="188762"/>
                  </a:lnTo>
                  <a:lnTo>
                    <a:pt x="22240" y="216293"/>
                  </a:lnTo>
                  <a:lnTo>
                    <a:pt x="41535" y="239269"/>
                  </a:lnTo>
                  <a:lnTo>
                    <a:pt x="67659" y="255305"/>
                  </a:lnTo>
                  <a:lnTo>
                    <a:pt x="87439" y="257373"/>
                  </a:lnTo>
                  <a:lnTo>
                    <a:pt x="134322" y="249169"/>
                  </a:lnTo>
                  <a:lnTo>
                    <a:pt x="154891" y="236708"/>
                  </a:lnTo>
                  <a:lnTo>
                    <a:pt x="208943" y="178549"/>
                  </a:lnTo>
                  <a:lnTo>
                    <a:pt x="224626" y="148276"/>
                  </a:lnTo>
                  <a:lnTo>
                    <a:pt x="228859" y="146121"/>
                  </a:lnTo>
                  <a:lnTo>
                    <a:pt x="232851" y="149363"/>
                  </a:lnTo>
                  <a:lnTo>
                    <a:pt x="236682" y="156204"/>
                  </a:lnTo>
                  <a:lnTo>
                    <a:pt x="242831" y="217616"/>
                  </a:lnTo>
                  <a:lnTo>
                    <a:pt x="243896" y="274496"/>
                  </a:lnTo>
                  <a:lnTo>
                    <a:pt x="247375" y="336822"/>
                  </a:lnTo>
                  <a:lnTo>
                    <a:pt x="258981" y="388605"/>
                  </a:lnTo>
                  <a:lnTo>
                    <a:pt x="267675" y="445408"/>
                  </a:lnTo>
                  <a:lnTo>
                    <a:pt x="275930" y="464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79855" y="1789844"/>
              <a:ext cx="91927" cy="178986"/>
            </a:xfrm>
            <a:custGeom>
              <a:avLst/>
              <a:gdLst/>
              <a:ahLst/>
              <a:cxnLst/>
              <a:rect l="0" t="0" r="0" b="0"/>
              <a:pathLst>
                <a:path w="91927" h="178986">
                  <a:moveTo>
                    <a:pt x="0" y="0"/>
                  </a:moveTo>
                  <a:lnTo>
                    <a:pt x="43962" y="20243"/>
                  </a:lnTo>
                  <a:lnTo>
                    <a:pt x="68657" y="50582"/>
                  </a:lnTo>
                  <a:lnTo>
                    <a:pt x="85204" y="83618"/>
                  </a:lnTo>
                  <a:lnTo>
                    <a:pt x="91926" y="121222"/>
                  </a:lnTo>
                  <a:lnTo>
                    <a:pt x="8422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64165" y="1379233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3120" y="48931"/>
                  </a:lnTo>
                  <a:lnTo>
                    <a:pt x="8334" y="99895"/>
                  </a:lnTo>
                  <a:lnTo>
                    <a:pt x="9878" y="159450"/>
                  </a:lnTo>
                  <a:lnTo>
                    <a:pt x="13456" y="221549"/>
                  </a:lnTo>
                  <a:lnTo>
                    <a:pt x="18805" y="284403"/>
                  </a:lnTo>
                  <a:lnTo>
                    <a:pt x="20391" y="344360"/>
                  </a:lnTo>
                  <a:lnTo>
                    <a:pt x="23980" y="396051"/>
                  </a:lnTo>
                  <a:lnTo>
                    <a:pt x="32452" y="434763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2093" y="1418275"/>
              <a:ext cx="294799" cy="427273"/>
            </a:xfrm>
            <a:custGeom>
              <a:avLst/>
              <a:gdLst/>
              <a:ahLst/>
              <a:cxnLst/>
              <a:rect l="0" t="0" r="0" b="0"/>
              <a:pathLst>
                <a:path w="294799" h="427273">
                  <a:moveTo>
                    <a:pt x="0" y="118885"/>
                  </a:moveTo>
                  <a:lnTo>
                    <a:pt x="14654" y="74923"/>
                  </a:lnTo>
                  <a:lnTo>
                    <a:pt x="27570" y="58012"/>
                  </a:lnTo>
                  <a:lnTo>
                    <a:pt x="67321" y="22092"/>
                  </a:lnTo>
                  <a:lnTo>
                    <a:pt x="116360" y="218"/>
                  </a:lnTo>
                  <a:lnTo>
                    <a:pt x="125536" y="0"/>
                  </a:lnTo>
                  <a:lnTo>
                    <a:pt x="141972" y="5996"/>
                  </a:lnTo>
                  <a:lnTo>
                    <a:pt x="194900" y="51306"/>
                  </a:lnTo>
                  <a:lnTo>
                    <a:pt x="229438" y="114483"/>
                  </a:lnTo>
                  <a:lnTo>
                    <a:pt x="238387" y="154756"/>
                  </a:lnTo>
                  <a:lnTo>
                    <a:pt x="240241" y="216351"/>
                  </a:lnTo>
                  <a:lnTo>
                    <a:pt x="233675" y="267859"/>
                  </a:lnTo>
                  <a:lnTo>
                    <a:pt x="230198" y="293890"/>
                  </a:lnTo>
                  <a:lnTo>
                    <a:pt x="208028" y="349988"/>
                  </a:lnTo>
                  <a:lnTo>
                    <a:pt x="184808" y="384117"/>
                  </a:lnTo>
                  <a:lnTo>
                    <a:pt x="163423" y="405053"/>
                  </a:lnTo>
                  <a:lnTo>
                    <a:pt x="115151" y="427047"/>
                  </a:lnTo>
                  <a:lnTo>
                    <a:pt x="104843" y="427272"/>
                  </a:lnTo>
                  <a:lnTo>
                    <a:pt x="84032" y="421282"/>
                  </a:lnTo>
                  <a:lnTo>
                    <a:pt x="69323" y="407702"/>
                  </a:lnTo>
                  <a:lnTo>
                    <a:pt x="63763" y="399167"/>
                  </a:lnTo>
                  <a:lnTo>
                    <a:pt x="55937" y="364798"/>
                  </a:lnTo>
                  <a:lnTo>
                    <a:pt x="59208" y="330569"/>
                  </a:lnTo>
                  <a:lnTo>
                    <a:pt x="67649" y="312012"/>
                  </a:lnTo>
                  <a:lnTo>
                    <a:pt x="73175" y="303789"/>
                  </a:lnTo>
                  <a:lnTo>
                    <a:pt x="91794" y="291532"/>
                  </a:lnTo>
                  <a:lnTo>
                    <a:pt x="114496" y="284524"/>
                  </a:lnTo>
                  <a:lnTo>
                    <a:pt x="147009" y="287156"/>
                  </a:lnTo>
                  <a:lnTo>
                    <a:pt x="199990" y="301817"/>
                  </a:lnTo>
                  <a:lnTo>
                    <a:pt x="243315" y="313164"/>
                  </a:lnTo>
                  <a:lnTo>
                    <a:pt x="294798" y="308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6404" y="1758259"/>
              <a:ext cx="78272" cy="210571"/>
            </a:xfrm>
            <a:custGeom>
              <a:avLst/>
              <a:gdLst/>
              <a:ahLst/>
              <a:cxnLst/>
              <a:rect l="0" t="0" r="0" b="0"/>
              <a:pathLst>
                <a:path w="78272" h="210571">
                  <a:moveTo>
                    <a:pt x="0" y="0"/>
                  </a:moveTo>
                  <a:lnTo>
                    <a:pt x="9575" y="24046"/>
                  </a:lnTo>
                  <a:lnTo>
                    <a:pt x="49878" y="85122"/>
                  </a:lnTo>
                  <a:lnTo>
                    <a:pt x="69826" y="138158"/>
                  </a:lnTo>
                  <a:lnTo>
                    <a:pt x="78271" y="174556"/>
                  </a:lnTo>
                  <a:lnTo>
                    <a:pt x="7369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2259" y="1431875"/>
              <a:ext cx="39720" cy="400084"/>
            </a:xfrm>
            <a:custGeom>
              <a:avLst/>
              <a:gdLst/>
              <a:ahLst/>
              <a:cxnLst/>
              <a:rect l="0" t="0" r="0" b="0"/>
              <a:pathLst>
                <a:path w="39720" h="400084">
                  <a:moveTo>
                    <a:pt x="0" y="0"/>
                  </a:moveTo>
                  <a:lnTo>
                    <a:pt x="14654" y="55141"/>
                  </a:lnTo>
                  <a:lnTo>
                    <a:pt x="19792" y="113274"/>
                  </a:lnTo>
                  <a:lnTo>
                    <a:pt x="23926" y="173630"/>
                  </a:lnTo>
                  <a:lnTo>
                    <a:pt x="29316" y="221462"/>
                  </a:lnTo>
                  <a:lnTo>
                    <a:pt x="34032" y="281258"/>
                  </a:lnTo>
                  <a:lnTo>
                    <a:pt x="39719" y="332900"/>
                  </a:lnTo>
                  <a:lnTo>
                    <a:pt x="38285" y="371598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0094" y="1421347"/>
              <a:ext cx="325728" cy="403011"/>
            </a:xfrm>
            <a:custGeom>
              <a:avLst/>
              <a:gdLst/>
              <a:ahLst/>
              <a:cxnLst/>
              <a:rect l="0" t="0" r="0" b="0"/>
              <a:pathLst>
                <a:path w="325728" h="403011">
                  <a:moveTo>
                    <a:pt x="202248" y="0"/>
                  </a:moveTo>
                  <a:lnTo>
                    <a:pt x="191069" y="11178"/>
                  </a:lnTo>
                  <a:lnTo>
                    <a:pt x="134620" y="40433"/>
                  </a:lnTo>
                  <a:lnTo>
                    <a:pt x="112920" y="47216"/>
                  </a:lnTo>
                  <a:lnTo>
                    <a:pt x="60861" y="57159"/>
                  </a:lnTo>
                  <a:lnTo>
                    <a:pt x="25045" y="66979"/>
                  </a:lnTo>
                  <a:lnTo>
                    <a:pt x="16262" y="72728"/>
                  </a:lnTo>
                  <a:lnTo>
                    <a:pt x="3384" y="88476"/>
                  </a:lnTo>
                  <a:lnTo>
                    <a:pt x="0" y="107173"/>
                  </a:lnTo>
                  <a:lnTo>
                    <a:pt x="10321" y="159346"/>
                  </a:lnTo>
                  <a:lnTo>
                    <a:pt x="21248" y="195652"/>
                  </a:lnTo>
                  <a:lnTo>
                    <a:pt x="32506" y="214078"/>
                  </a:lnTo>
                  <a:lnTo>
                    <a:pt x="39954" y="218758"/>
                  </a:lnTo>
                  <a:lnTo>
                    <a:pt x="57588" y="220838"/>
                  </a:lnTo>
                  <a:lnTo>
                    <a:pt x="74004" y="214743"/>
                  </a:lnTo>
                  <a:lnTo>
                    <a:pt x="129306" y="186759"/>
                  </a:lnTo>
                  <a:lnTo>
                    <a:pt x="139582" y="180658"/>
                  </a:lnTo>
                  <a:lnTo>
                    <a:pt x="160358" y="176999"/>
                  </a:lnTo>
                  <a:lnTo>
                    <a:pt x="213471" y="178592"/>
                  </a:lnTo>
                  <a:lnTo>
                    <a:pt x="236871" y="185049"/>
                  </a:lnTo>
                  <a:lnTo>
                    <a:pt x="285706" y="216048"/>
                  </a:lnTo>
                  <a:lnTo>
                    <a:pt x="308604" y="243778"/>
                  </a:lnTo>
                  <a:lnTo>
                    <a:pt x="318927" y="263934"/>
                  </a:lnTo>
                  <a:lnTo>
                    <a:pt x="325727" y="306190"/>
                  </a:lnTo>
                  <a:lnTo>
                    <a:pt x="317959" y="332616"/>
                  </a:lnTo>
                  <a:lnTo>
                    <a:pt x="289965" y="372588"/>
                  </a:lnTo>
                  <a:lnTo>
                    <a:pt x="263333" y="390116"/>
                  </a:lnTo>
                  <a:lnTo>
                    <a:pt x="233215" y="402719"/>
                  </a:lnTo>
                  <a:lnTo>
                    <a:pt x="224063" y="403010"/>
                  </a:lnTo>
                  <a:lnTo>
                    <a:pt x="207654" y="397094"/>
                  </a:lnTo>
                  <a:lnTo>
                    <a:pt x="18119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27669" y="1800373"/>
              <a:ext cx="65447" cy="210571"/>
            </a:xfrm>
            <a:custGeom>
              <a:avLst/>
              <a:gdLst/>
              <a:ahLst/>
              <a:cxnLst/>
              <a:rect l="0" t="0" r="0" b="0"/>
              <a:pathLst>
                <a:path w="65447" h="210571">
                  <a:moveTo>
                    <a:pt x="0" y="0"/>
                  </a:moveTo>
                  <a:lnTo>
                    <a:pt x="16810" y="19150"/>
                  </a:lnTo>
                  <a:lnTo>
                    <a:pt x="49497" y="73217"/>
                  </a:lnTo>
                  <a:lnTo>
                    <a:pt x="64709" y="105142"/>
                  </a:lnTo>
                  <a:lnTo>
                    <a:pt x="65446" y="148006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917222" y="1358176"/>
            <a:ext cx="1347649" cy="526426"/>
            <a:chOff x="6917222" y="1358176"/>
            <a:chExt cx="1347649" cy="526426"/>
          </a:xfrm>
        </p:grpSpPr>
        <p:sp>
          <p:nvSpPr>
            <p:cNvPr id="35" name="Freeform 34"/>
            <p:cNvSpPr/>
            <p:nvPr/>
          </p:nvSpPr>
          <p:spPr>
            <a:xfrm>
              <a:off x="6917222" y="1358176"/>
              <a:ext cx="21059" cy="452726"/>
            </a:xfrm>
            <a:custGeom>
              <a:avLst/>
              <a:gdLst/>
              <a:ahLst/>
              <a:cxnLst/>
              <a:rect l="0" t="0" r="0" b="0"/>
              <a:pathLst>
                <a:path w="21059" h="452726">
                  <a:moveTo>
                    <a:pt x="0" y="0"/>
                  </a:moveTo>
                  <a:lnTo>
                    <a:pt x="0" y="58616"/>
                  </a:lnTo>
                  <a:lnTo>
                    <a:pt x="7236" y="107895"/>
                  </a:lnTo>
                  <a:lnTo>
                    <a:pt x="10723" y="158311"/>
                  </a:lnTo>
                  <a:lnTo>
                    <a:pt x="18670" y="211685"/>
                  </a:lnTo>
                  <a:lnTo>
                    <a:pt x="20586" y="272531"/>
                  </a:lnTo>
                  <a:lnTo>
                    <a:pt x="20918" y="329144"/>
                  </a:lnTo>
                  <a:lnTo>
                    <a:pt x="21017" y="384783"/>
                  </a:lnTo>
                  <a:lnTo>
                    <a:pt x="21039" y="414340"/>
                  </a:lnTo>
                  <a:lnTo>
                    <a:pt x="2105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45957" y="1389976"/>
              <a:ext cx="206206" cy="364484"/>
            </a:xfrm>
            <a:custGeom>
              <a:avLst/>
              <a:gdLst/>
              <a:ahLst/>
              <a:cxnLst/>
              <a:rect l="0" t="0" r="0" b="0"/>
              <a:pathLst>
                <a:path w="206206" h="364484">
                  <a:moveTo>
                    <a:pt x="202934" y="20842"/>
                  </a:moveTo>
                  <a:lnTo>
                    <a:pt x="197345" y="37610"/>
                  </a:lnTo>
                  <a:lnTo>
                    <a:pt x="139811" y="95089"/>
                  </a:lnTo>
                  <a:lnTo>
                    <a:pt x="98828" y="145169"/>
                  </a:lnTo>
                  <a:lnTo>
                    <a:pt x="66990" y="200122"/>
                  </a:lnTo>
                  <a:lnTo>
                    <a:pt x="54777" y="228034"/>
                  </a:lnTo>
                  <a:lnTo>
                    <a:pt x="43817" y="280961"/>
                  </a:lnTo>
                  <a:lnTo>
                    <a:pt x="40704" y="292521"/>
                  </a:lnTo>
                  <a:lnTo>
                    <a:pt x="43484" y="317843"/>
                  </a:lnTo>
                  <a:lnTo>
                    <a:pt x="47501" y="331147"/>
                  </a:lnTo>
                  <a:lnTo>
                    <a:pt x="61323" y="349048"/>
                  </a:lnTo>
                  <a:lnTo>
                    <a:pt x="69922" y="355460"/>
                  </a:lnTo>
                  <a:lnTo>
                    <a:pt x="91955" y="362584"/>
                  </a:lnTo>
                  <a:lnTo>
                    <a:pt x="104381" y="364483"/>
                  </a:lnTo>
                  <a:lnTo>
                    <a:pt x="127547" y="360355"/>
                  </a:lnTo>
                  <a:lnTo>
                    <a:pt x="157201" y="344877"/>
                  </a:lnTo>
                  <a:lnTo>
                    <a:pt x="188181" y="318686"/>
                  </a:lnTo>
                  <a:lnTo>
                    <a:pt x="204152" y="292366"/>
                  </a:lnTo>
                  <a:lnTo>
                    <a:pt x="206205" y="269421"/>
                  </a:lnTo>
                  <a:lnTo>
                    <a:pt x="202048" y="245966"/>
                  </a:lnTo>
                  <a:lnTo>
                    <a:pt x="192402" y="227742"/>
                  </a:lnTo>
                  <a:lnTo>
                    <a:pt x="141919" y="169390"/>
                  </a:lnTo>
                  <a:lnTo>
                    <a:pt x="87636" y="139161"/>
                  </a:lnTo>
                  <a:lnTo>
                    <a:pt x="29332" y="104938"/>
                  </a:lnTo>
                  <a:lnTo>
                    <a:pt x="13474" y="89804"/>
                  </a:lnTo>
                  <a:lnTo>
                    <a:pt x="2526" y="71379"/>
                  </a:lnTo>
                  <a:lnTo>
                    <a:pt x="0" y="48372"/>
                  </a:lnTo>
                  <a:lnTo>
                    <a:pt x="964" y="35686"/>
                  </a:lnTo>
                  <a:lnTo>
                    <a:pt x="6286" y="24889"/>
                  </a:lnTo>
                  <a:lnTo>
                    <a:pt x="24678" y="6653"/>
                  </a:lnTo>
                  <a:lnTo>
                    <a:pt x="36134" y="2024"/>
                  </a:lnTo>
                  <a:lnTo>
                    <a:pt x="61340" y="0"/>
                  </a:lnTo>
                  <a:lnTo>
                    <a:pt x="116820" y="7063"/>
                  </a:lnTo>
                  <a:lnTo>
                    <a:pt x="167292" y="9672"/>
                  </a:lnTo>
                  <a:lnTo>
                    <a:pt x="181877" y="10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91046" y="1705616"/>
              <a:ext cx="60637" cy="178986"/>
            </a:xfrm>
            <a:custGeom>
              <a:avLst/>
              <a:gdLst/>
              <a:ahLst/>
              <a:cxnLst/>
              <a:rect l="0" t="0" r="0" b="0"/>
              <a:pathLst>
                <a:path w="60637" h="178986">
                  <a:moveTo>
                    <a:pt x="0" y="0"/>
                  </a:moveTo>
                  <a:lnTo>
                    <a:pt x="15641" y="17981"/>
                  </a:lnTo>
                  <a:lnTo>
                    <a:pt x="40433" y="69742"/>
                  </a:lnTo>
                  <a:lnTo>
                    <a:pt x="57466" y="116202"/>
                  </a:lnTo>
                  <a:lnTo>
                    <a:pt x="60636" y="142112"/>
                  </a:lnTo>
                  <a:lnTo>
                    <a:pt x="59142" y="152064"/>
                  </a:lnTo>
                  <a:lnTo>
                    <a:pt x="4211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80559" y="1376835"/>
              <a:ext cx="294799" cy="394199"/>
            </a:xfrm>
            <a:custGeom>
              <a:avLst/>
              <a:gdLst/>
              <a:ahLst/>
              <a:cxnLst/>
              <a:rect l="0" t="0" r="0" b="0"/>
              <a:pathLst>
                <a:path w="294799" h="394199">
                  <a:moveTo>
                    <a:pt x="0" y="33983"/>
                  </a:moveTo>
                  <a:lnTo>
                    <a:pt x="53028" y="19329"/>
                  </a:lnTo>
                  <a:lnTo>
                    <a:pt x="103238" y="11851"/>
                  </a:lnTo>
                  <a:lnTo>
                    <a:pt x="143153" y="0"/>
                  </a:lnTo>
                  <a:lnTo>
                    <a:pt x="166569" y="552"/>
                  </a:lnTo>
                  <a:lnTo>
                    <a:pt x="185556" y="7817"/>
                  </a:lnTo>
                  <a:lnTo>
                    <a:pt x="231324" y="39376"/>
                  </a:lnTo>
                  <a:lnTo>
                    <a:pt x="253894" y="67167"/>
                  </a:lnTo>
                  <a:lnTo>
                    <a:pt x="264141" y="87336"/>
                  </a:lnTo>
                  <a:lnTo>
                    <a:pt x="270896" y="129600"/>
                  </a:lnTo>
                  <a:lnTo>
                    <a:pt x="264774" y="181812"/>
                  </a:lnTo>
                  <a:lnTo>
                    <a:pt x="254447" y="229213"/>
                  </a:lnTo>
                  <a:lnTo>
                    <a:pt x="237089" y="279132"/>
                  </a:lnTo>
                  <a:lnTo>
                    <a:pt x="214788" y="324079"/>
                  </a:lnTo>
                  <a:lnTo>
                    <a:pt x="180755" y="363523"/>
                  </a:lnTo>
                  <a:lnTo>
                    <a:pt x="137221" y="389109"/>
                  </a:lnTo>
                  <a:lnTo>
                    <a:pt x="126576" y="393567"/>
                  </a:lnTo>
                  <a:lnTo>
                    <a:pt x="115969" y="394198"/>
                  </a:lnTo>
                  <a:lnTo>
                    <a:pt x="94826" y="388661"/>
                  </a:lnTo>
                  <a:lnTo>
                    <a:pt x="61062" y="366042"/>
                  </a:lnTo>
                  <a:lnTo>
                    <a:pt x="46246" y="352751"/>
                  </a:lnTo>
                  <a:lnTo>
                    <a:pt x="38102" y="332805"/>
                  </a:lnTo>
                  <a:lnTo>
                    <a:pt x="35930" y="320935"/>
                  </a:lnTo>
                  <a:lnTo>
                    <a:pt x="39755" y="298388"/>
                  </a:lnTo>
                  <a:lnTo>
                    <a:pt x="44051" y="287462"/>
                  </a:lnTo>
                  <a:lnTo>
                    <a:pt x="72454" y="255317"/>
                  </a:lnTo>
                  <a:lnTo>
                    <a:pt x="83398" y="249389"/>
                  </a:lnTo>
                  <a:lnTo>
                    <a:pt x="104917" y="245923"/>
                  </a:lnTo>
                  <a:lnTo>
                    <a:pt x="136762" y="250548"/>
                  </a:lnTo>
                  <a:lnTo>
                    <a:pt x="187369" y="269827"/>
                  </a:lnTo>
                  <a:lnTo>
                    <a:pt x="228522" y="279988"/>
                  </a:lnTo>
                  <a:lnTo>
                    <a:pt x="266842" y="276629"/>
                  </a:lnTo>
                  <a:lnTo>
                    <a:pt x="294798" y="265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33285" y="1435905"/>
              <a:ext cx="31586" cy="301298"/>
            </a:xfrm>
            <a:custGeom>
              <a:avLst/>
              <a:gdLst/>
              <a:ahLst/>
              <a:cxnLst/>
              <a:rect l="0" t="0" r="0" b="0"/>
              <a:pathLst>
                <a:path w="31586" h="301298">
                  <a:moveTo>
                    <a:pt x="0" y="17027"/>
                  </a:moveTo>
                  <a:lnTo>
                    <a:pt x="5589" y="260"/>
                  </a:lnTo>
                  <a:lnTo>
                    <a:pt x="7236" y="0"/>
                  </a:lnTo>
                  <a:lnTo>
                    <a:pt x="15684" y="50949"/>
                  </a:lnTo>
                  <a:lnTo>
                    <a:pt x="21166" y="114108"/>
                  </a:lnTo>
                  <a:lnTo>
                    <a:pt x="29181" y="165925"/>
                  </a:lnTo>
                  <a:lnTo>
                    <a:pt x="31110" y="220874"/>
                  </a:lnTo>
                  <a:lnTo>
                    <a:pt x="31491" y="279345"/>
                  </a:lnTo>
                  <a:lnTo>
                    <a:pt x="31585" y="301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631582" y="2653181"/>
            <a:ext cx="453061" cy="442198"/>
            <a:chOff x="1631582" y="2653181"/>
            <a:chExt cx="453061" cy="442198"/>
          </a:xfrm>
        </p:grpSpPr>
        <p:sp>
          <p:nvSpPr>
            <p:cNvPr id="41" name="Freeform 40"/>
            <p:cNvSpPr/>
            <p:nvPr/>
          </p:nvSpPr>
          <p:spPr>
            <a:xfrm>
              <a:off x="1842487" y="2653181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5589" y="16767"/>
                  </a:lnTo>
                  <a:lnTo>
                    <a:pt x="5213" y="34358"/>
                  </a:lnTo>
                  <a:lnTo>
                    <a:pt x="1030" y="85426"/>
                  </a:lnTo>
                  <a:lnTo>
                    <a:pt x="5894" y="140345"/>
                  </a:lnTo>
                  <a:lnTo>
                    <a:pt x="3547" y="203804"/>
                  </a:lnTo>
                  <a:lnTo>
                    <a:pt x="8802" y="254467"/>
                  </a:lnTo>
                  <a:lnTo>
                    <a:pt x="13136" y="301565"/>
                  </a:lnTo>
                  <a:lnTo>
                    <a:pt x="21830" y="356855"/>
                  </a:lnTo>
                  <a:lnTo>
                    <a:pt x="35247" y="416760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31582" y="2737409"/>
              <a:ext cx="263548" cy="235746"/>
            </a:xfrm>
            <a:custGeom>
              <a:avLst/>
              <a:gdLst/>
              <a:ahLst/>
              <a:cxnLst/>
              <a:rect l="0" t="0" r="0" b="0"/>
              <a:pathLst>
                <a:path w="263548" h="235746">
                  <a:moveTo>
                    <a:pt x="263547" y="168456"/>
                  </a:moveTo>
                  <a:lnTo>
                    <a:pt x="226069" y="176789"/>
                  </a:lnTo>
                  <a:lnTo>
                    <a:pt x="168231" y="187101"/>
                  </a:lnTo>
                  <a:lnTo>
                    <a:pt x="128981" y="199197"/>
                  </a:lnTo>
                  <a:lnTo>
                    <a:pt x="87715" y="220458"/>
                  </a:lnTo>
                  <a:lnTo>
                    <a:pt x="34969" y="232540"/>
                  </a:lnTo>
                  <a:lnTo>
                    <a:pt x="23424" y="235745"/>
                  </a:lnTo>
                  <a:lnTo>
                    <a:pt x="14558" y="234372"/>
                  </a:lnTo>
                  <a:lnTo>
                    <a:pt x="7477" y="229948"/>
                  </a:lnTo>
                  <a:lnTo>
                    <a:pt x="1587" y="223488"/>
                  </a:lnTo>
                  <a:lnTo>
                    <a:pt x="0" y="216843"/>
                  </a:lnTo>
                  <a:lnTo>
                    <a:pt x="1281" y="210072"/>
                  </a:lnTo>
                  <a:lnTo>
                    <a:pt x="14263" y="189366"/>
                  </a:lnTo>
                  <a:lnTo>
                    <a:pt x="25243" y="174240"/>
                  </a:lnTo>
                  <a:lnTo>
                    <a:pt x="40340" y="147163"/>
                  </a:lnTo>
                  <a:lnTo>
                    <a:pt x="69458" y="113341"/>
                  </a:lnTo>
                  <a:lnTo>
                    <a:pt x="90979" y="61675"/>
                  </a:lnTo>
                  <a:lnTo>
                    <a:pt x="1056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21471" y="284269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3057" y="3032207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656725" y="2612636"/>
            <a:ext cx="5302820" cy="588028"/>
            <a:chOff x="2656725" y="2612636"/>
            <a:chExt cx="5302820" cy="588028"/>
          </a:xfrm>
        </p:grpSpPr>
        <p:sp>
          <p:nvSpPr>
            <p:cNvPr id="46" name="Freeform 45"/>
            <p:cNvSpPr/>
            <p:nvPr/>
          </p:nvSpPr>
          <p:spPr>
            <a:xfrm>
              <a:off x="2884808" y="2642653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3119" y="221549"/>
                  </a:lnTo>
                  <a:lnTo>
                    <a:pt x="11453" y="281283"/>
                  </a:lnTo>
                  <a:lnTo>
                    <a:pt x="21331" y="332907"/>
                  </a:lnTo>
                  <a:lnTo>
                    <a:pt x="29560" y="392272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56725" y="2726880"/>
              <a:ext cx="291255" cy="192697"/>
            </a:xfrm>
            <a:custGeom>
              <a:avLst/>
              <a:gdLst/>
              <a:ahLst/>
              <a:cxnLst/>
              <a:rect l="0" t="0" r="0" b="0"/>
              <a:pathLst>
                <a:path w="291255" h="192697">
                  <a:moveTo>
                    <a:pt x="291254" y="136871"/>
                  </a:moveTo>
                  <a:lnTo>
                    <a:pt x="249227" y="139210"/>
                  </a:lnTo>
                  <a:lnTo>
                    <a:pt x="187719" y="153537"/>
                  </a:lnTo>
                  <a:lnTo>
                    <a:pt x="159841" y="158316"/>
                  </a:lnTo>
                  <a:lnTo>
                    <a:pt x="102460" y="181390"/>
                  </a:lnTo>
                  <a:lnTo>
                    <a:pt x="70368" y="192696"/>
                  </a:lnTo>
                  <a:lnTo>
                    <a:pt x="33044" y="192276"/>
                  </a:lnTo>
                  <a:lnTo>
                    <a:pt x="12327" y="184502"/>
                  </a:lnTo>
                  <a:lnTo>
                    <a:pt x="3527" y="179154"/>
                  </a:lnTo>
                  <a:lnTo>
                    <a:pt x="0" y="170909"/>
                  </a:lnTo>
                  <a:lnTo>
                    <a:pt x="2321" y="149269"/>
                  </a:lnTo>
                  <a:lnTo>
                    <a:pt x="17823" y="95003"/>
                  </a:lnTo>
                  <a:lnTo>
                    <a:pt x="38597" y="31608"/>
                  </a:lnTo>
                  <a:lnTo>
                    <a:pt x="45601" y="14048"/>
                  </a:lnTo>
                  <a:lnTo>
                    <a:pt x="59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95378" y="2958507"/>
              <a:ext cx="65447" cy="221100"/>
            </a:xfrm>
            <a:custGeom>
              <a:avLst/>
              <a:gdLst/>
              <a:ahLst/>
              <a:cxnLst/>
              <a:rect l="0" t="0" r="0" b="0"/>
              <a:pathLst>
                <a:path w="65447" h="221100">
                  <a:moveTo>
                    <a:pt x="0" y="0"/>
                  </a:moveTo>
                  <a:lnTo>
                    <a:pt x="49498" y="49499"/>
                  </a:lnTo>
                  <a:lnTo>
                    <a:pt x="64709" y="81477"/>
                  </a:lnTo>
                  <a:lnTo>
                    <a:pt x="65446" y="126177"/>
                  </a:lnTo>
                  <a:lnTo>
                    <a:pt x="54045" y="176872"/>
                  </a:lnTo>
                  <a:lnTo>
                    <a:pt x="38110" y="206435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80938" y="2612636"/>
              <a:ext cx="212154" cy="429343"/>
            </a:xfrm>
            <a:custGeom>
              <a:avLst/>
              <a:gdLst/>
              <a:ahLst/>
              <a:cxnLst/>
              <a:rect l="0" t="0" r="0" b="0"/>
              <a:pathLst>
                <a:path w="212154" h="429343">
                  <a:moveTo>
                    <a:pt x="209279" y="72130"/>
                  </a:moveTo>
                  <a:lnTo>
                    <a:pt x="192468" y="91281"/>
                  </a:lnTo>
                  <a:lnTo>
                    <a:pt x="159781" y="145348"/>
                  </a:lnTo>
                  <a:lnTo>
                    <a:pt x="131998" y="196254"/>
                  </a:lnTo>
                  <a:lnTo>
                    <a:pt x="107099" y="251370"/>
                  </a:lnTo>
                  <a:lnTo>
                    <a:pt x="90570" y="307317"/>
                  </a:lnTo>
                  <a:lnTo>
                    <a:pt x="77209" y="357363"/>
                  </a:lnTo>
                  <a:lnTo>
                    <a:pt x="74542" y="388023"/>
                  </a:lnTo>
                  <a:lnTo>
                    <a:pt x="79596" y="411789"/>
                  </a:lnTo>
                  <a:lnTo>
                    <a:pt x="84219" y="421402"/>
                  </a:lnTo>
                  <a:lnTo>
                    <a:pt x="91981" y="426641"/>
                  </a:lnTo>
                  <a:lnTo>
                    <a:pt x="113083" y="429342"/>
                  </a:lnTo>
                  <a:lnTo>
                    <a:pt x="131820" y="423524"/>
                  </a:lnTo>
                  <a:lnTo>
                    <a:pt x="170180" y="394138"/>
                  </a:lnTo>
                  <a:lnTo>
                    <a:pt x="190415" y="372521"/>
                  </a:lnTo>
                  <a:lnTo>
                    <a:pt x="212153" y="324164"/>
                  </a:lnTo>
                  <a:lnTo>
                    <a:pt x="211951" y="287447"/>
                  </a:lnTo>
                  <a:lnTo>
                    <a:pt x="204227" y="266873"/>
                  </a:lnTo>
                  <a:lnTo>
                    <a:pt x="198892" y="258111"/>
                  </a:lnTo>
                  <a:lnTo>
                    <a:pt x="143816" y="216869"/>
                  </a:lnTo>
                  <a:lnTo>
                    <a:pt x="84022" y="182178"/>
                  </a:lnTo>
                  <a:lnTo>
                    <a:pt x="52843" y="161539"/>
                  </a:lnTo>
                  <a:lnTo>
                    <a:pt x="13406" y="119129"/>
                  </a:lnTo>
                  <a:lnTo>
                    <a:pt x="5241" y="98088"/>
                  </a:lnTo>
                  <a:lnTo>
                    <a:pt x="0" y="46452"/>
                  </a:lnTo>
                  <a:lnTo>
                    <a:pt x="5522" y="25233"/>
                  </a:lnTo>
                  <a:lnTo>
                    <a:pt x="10270" y="16299"/>
                  </a:lnTo>
                  <a:lnTo>
                    <a:pt x="18115" y="10343"/>
                  </a:lnTo>
                  <a:lnTo>
                    <a:pt x="39310" y="3725"/>
                  </a:lnTo>
                  <a:lnTo>
                    <a:pt x="77550" y="0"/>
                  </a:lnTo>
                  <a:lnTo>
                    <a:pt x="98480" y="5367"/>
                  </a:lnTo>
                  <a:lnTo>
                    <a:pt x="114412" y="15552"/>
                  </a:lnTo>
                  <a:lnTo>
                    <a:pt x="135580" y="40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90259" y="2979564"/>
              <a:ext cx="77514" cy="136872"/>
            </a:xfrm>
            <a:custGeom>
              <a:avLst/>
              <a:gdLst/>
              <a:ahLst/>
              <a:cxnLst/>
              <a:rect l="0" t="0" r="0" b="0"/>
              <a:pathLst>
                <a:path w="77514" h="136872">
                  <a:moveTo>
                    <a:pt x="0" y="0"/>
                  </a:moveTo>
                  <a:lnTo>
                    <a:pt x="51535" y="37087"/>
                  </a:lnTo>
                  <a:lnTo>
                    <a:pt x="72094" y="74786"/>
                  </a:lnTo>
                  <a:lnTo>
                    <a:pt x="76139" y="84953"/>
                  </a:lnTo>
                  <a:lnTo>
                    <a:pt x="77513" y="105607"/>
                  </a:lnTo>
                  <a:lnTo>
                    <a:pt x="74224" y="122976"/>
                  </a:lnTo>
                  <a:lnTo>
                    <a:pt x="71710" y="127608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27171" y="2674238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11453" y="48931"/>
                  </a:lnTo>
                  <a:lnTo>
                    <a:pt x="18211" y="96776"/>
                  </a:lnTo>
                  <a:lnTo>
                    <a:pt x="26084" y="154167"/>
                  </a:lnTo>
                  <a:lnTo>
                    <a:pt x="29955" y="205166"/>
                  </a:lnTo>
                  <a:lnTo>
                    <a:pt x="36691" y="259142"/>
                  </a:lnTo>
                  <a:lnTo>
                    <a:pt x="48278" y="312971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64041" y="2697563"/>
              <a:ext cx="252685" cy="335151"/>
            </a:xfrm>
            <a:custGeom>
              <a:avLst/>
              <a:gdLst/>
              <a:ahLst/>
              <a:cxnLst/>
              <a:rect l="0" t="0" r="0" b="0"/>
              <a:pathLst>
                <a:path w="252685" h="335151">
                  <a:moveTo>
                    <a:pt x="0" y="71431"/>
                  </a:moveTo>
                  <a:lnTo>
                    <a:pt x="9575" y="47385"/>
                  </a:lnTo>
                  <a:lnTo>
                    <a:pt x="20244" y="33058"/>
                  </a:lnTo>
                  <a:lnTo>
                    <a:pt x="44992" y="17428"/>
                  </a:lnTo>
                  <a:lnTo>
                    <a:pt x="93202" y="2836"/>
                  </a:lnTo>
                  <a:lnTo>
                    <a:pt x="120192" y="0"/>
                  </a:lnTo>
                  <a:lnTo>
                    <a:pt x="141546" y="4979"/>
                  </a:lnTo>
                  <a:lnTo>
                    <a:pt x="169841" y="24056"/>
                  </a:lnTo>
                  <a:lnTo>
                    <a:pt x="188959" y="44526"/>
                  </a:lnTo>
                  <a:lnTo>
                    <a:pt x="217176" y="99089"/>
                  </a:lnTo>
                  <a:lnTo>
                    <a:pt x="234362" y="149944"/>
                  </a:lnTo>
                  <a:lnTo>
                    <a:pt x="239446" y="206220"/>
                  </a:lnTo>
                  <a:lnTo>
                    <a:pt x="232124" y="253048"/>
                  </a:lnTo>
                  <a:lnTo>
                    <a:pt x="215657" y="289021"/>
                  </a:lnTo>
                  <a:lnTo>
                    <a:pt x="194789" y="315017"/>
                  </a:lnTo>
                  <a:lnTo>
                    <a:pt x="176650" y="330210"/>
                  </a:lnTo>
                  <a:lnTo>
                    <a:pt x="166900" y="334028"/>
                  </a:lnTo>
                  <a:lnTo>
                    <a:pt x="146707" y="335150"/>
                  </a:lnTo>
                  <a:lnTo>
                    <a:pt x="115609" y="329205"/>
                  </a:lnTo>
                  <a:lnTo>
                    <a:pt x="107488" y="323999"/>
                  </a:lnTo>
                  <a:lnTo>
                    <a:pt x="95346" y="308856"/>
                  </a:lnTo>
                  <a:lnTo>
                    <a:pt x="92289" y="290427"/>
                  </a:lnTo>
                  <a:lnTo>
                    <a:pt x="93111" y="280600"/>
                  </a:lnTo>
                  <a:lnTo>
                    <a:pt x="100265" y="263441"/>
                  </a:lnTo>
                  <a:lnTo>
                    <a:pt x="105448" y="255590"/>
                  </a:lnTo>
                  <a:lnTo>
                    <a:pt x="113582" y="250356"/>
                  </a:lnTo>
                  <a:lnTo>
                    <a:pt x="135099" y="244540"/>
                  </a:lnTo>
                  <a:lnTo>
                    <a:pt x="185870" y="249212"/>
                  </a:lnTo>
                  <a:lnTo>
                    <a:pt x="227788" y="258280"/>
                  </a:lnTo>
                  <a:lnTo>
                    <a:pt x="252684" y="260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06238" y="3053264"/>
              <a:ext cx="66045" cy="136871"/>
            </a:xfrm>
            <a:custGeom>
              <a:avLst/>
              <a:gdLst/>
              <a:ahLst/>
              <a:cxnLst/>
              <a:rect l="0" t="0" r="0" b="0"/>
              <a:pathLst>
                <a:path w="66045" h="136871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49420" y="39023"/>
                  </a:lnTo>
                  <a:lnTo>
                    <a:pt x="66044" y="83617"/>
                  </a:lnTo>
                  <a:lnTo>
                    <a:pt x="64058" y="105013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48394" y="2726880"/>
              <a:ext cx="52643" cy="284271"/>
            </a:xfrm>
            <a:custGeom>
              <a:avLst/>
              <a:gdLst/>
              <a:ahLst/>
              <a:cxnLst/>
              <a:rect l="0" t="0" r="0" b="0"/>
              <a:pathLst>
                <a:path w="52643" h="284271">
                  <a:moveTo>
                    <a:pt x="0" y="0"/>
                  </a:moveTo>
                  <a:lnTo>
                    <a:pt x="5589" y="58617"/>
                  </a:lnTo>
                  <a:lnTo>
                    <a:pt x="17958" y="120027"/>
                  </a:lnTo>
                  <a:lnTo>
                    <a:pt x="31666" y="181550"/>
                  </a:lnTo>
                  <a:lnTo>
                    <a:pt x="42137" y="232388"/>
                  </a:lnTo>
                  <a:lnTo>
                    <a:pt x="5264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59592" y="2737409"/>
              <a:ext cx="180861" cy="309843"/>
            </a:xfrm>
            <a:custGeom>
              <a:avLst/>
              <a:gdLst/>
              <a:ahLst/>
              <a:cxnLst/>
              <a:rect l="0" t="0" r="0" b="0"/>
              <a:pathLst>
                <a:path w="180861" h="309843">
                  <a:moveTo>
                    <a:pt x="73071" y="0"/>
                  </a:moveTo>
                  <a:lnTo>
                    <a:pt x="38324" y="53875"/>
                  </a:lnTo>
                  <a:lnTo>
                    <a:pt x="17427" y="111036"/>
                  </a:lnTo>
                  <a:lnTo>
                    <a:pt x="2558" y="174066"/>
                  </a:lnTo>
                  <a:lnTo>
                    <a:pt x="0" y="234165"/>
                  </a:lnTo>
                  <a:lnTo>
                    <a:pt x="5890" y="256541"/>
                  </a:lnTo>
                  <a:lnTo>
                    <a:pt x="28735" y="295560"/>
                  </a:lnTo>
                  <a:lnTo>
                    <a:pt x="37665" y="302325"/>
                  </a:lnTo>
                  <a:lnTo>
                    <a:pt x="60064" y="309842"/>
                  </a:lnTo>
                  <a:lnTo>
                    <a:pt x="118638" y="306262"/>
                  </a:lnTo>
                  <a:lnTo>
                    <a:pt x="143626" y="300673"/>
                  </a:lnTo>
                  <a:lnTo>
                    <a:pt x="152863" y="294035"/>
                  </a:lnTo>
                  <a:lnTo>
                    <a:pt x="171452" y="263506"/>
                  </a:lnTo>
                  <a:lnTo>
                    <a:pt x="180357" y="242286"/>
                  </a:lnTo>
                  <a:lnTo>
                    <a:pt x="180860" y="231714"/>
                  </a:lnTo>
                  <a:lnTo>
                    <a:pt x="175180" y="210609"/>
                  </a:lnTo>
                  <a:lnTo>
                    <a:pt x="168049" y="202407"/>
                  </a:lnTo>
                  <a:lnTo>
                    <a:pt x="147649" y="190174"/>
                  </a:lnTo>
                  <a:lnTo>
                    <a:pt x="122985" y="187077"/>
                  </a:lnTo>
                  <a:lnTo>
                    <a:pt x="74612" y="194621"/>
                  </a:lnTo>
                  <a:lnTo>
                    <a:pt x="309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95875" y="3021678"/>
              <a:ext cx="50056" cy="178986"/>
            </a:xfrm>
            <a:custGeom>
              <a:avLst/>
              <a:gdLst/>
              <a:ahLst/>
              <a:cxnLst/>
              <a:rect l="0" t="0" r="0" b="0"/>
              <a:pathLst>
                <a:path w="50056" h="178986">
                  <a:moveTo>
                    <a:pt x="0" y="0"/>
                  </a:moveTo>
                  <a:lnTo>
                    <a:pt x="29309" y="29309"/>
                  </a:lnTo>
                  <a:lnTo>
                    <a:pt x="43909" y="60677"/>
                  </a:lnTo>
                  <a:lnTo>
                    <a:pt x="50055" y="105196"/>
                  </a:lnTo>
                  <a:lnTo>
                    <a:pt x="35636" y="166033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06445" y="2723624"/>
              <a:ext cx="242157" cy="321856"/>
            </a:xfrm>
            <a:custGeom>
              <a:avLst/>
              <a:gdLst/>
              <a:ahLst/>
              <a:cxnLst/>
              <a:rect l="0" t="0" r="0" b="0"/>
              <a:pathLst>
                <a:path w="242157" h="321856">
                  <a:moveTo>
                    <a:pt x="0" y="45370"/>
                  </a:moveTo>
                  <a:lnTo>
                    <a:pt x="24047" y="35795"/>
                  </a:lnTo>
                  <a:lnTo>
                    <a:pt x="65182" y="11556"/>
                  </a:lnTo>
                  <a:lnTo>
                    <a:pt x="100942" y="126"/>
                  </a:lnTo>
                  <a:lnTo>
                    <a:pt x="111748" y="0"/>
                  </a:lnTo>
                  <a:lnTo>
                    <a:pt x="129995" y="6099"/>
                  </a:lnTo>
                  <a:lnTo>
                    <a:pt x="184245" y="42418"/>
                  </a:lnTo>
                  <a:lnTo>
                    <a:pt x="200951" y="68672"/>
                  </a:lnTo>
                  <a:lnTo>
                    <a:pt x="207721" y="104267"/>
                  </a:lnTo>
                  <a:lnTo>
                    <a:pt x="201602" y="164282"/>
                  </a:lnTo>
                  <a:lnTo>
                    <a:pt x="189128" y="215478"/>
                  </a:lnTo>
                  <a:lnTo>
                    <a:pt x="181153" y="240297"/>
                  </a:lnTo>
                  <a:lnTo>
                    <a:pt x="150269" y="288470"/>
                  </a:lnTo>
                  <a:lnTo>
                    <a:pt x="133467" y="302763"/>
                  </a:lnTo>
                  <a:lnTo>
                    <a:pt x="94084" y="321471"/>
                  </a:lnTo>
                  <a:lnTo>
                    <a:pt x="83780" y="321855"/>
                  </a:lnTo>
                  <a:lnTo>
                    <a:pt x="62972" y="316041"/>
                  </a:lnTo>
                  <a:lnTo>
                    <a:pt x="37116" y="299614"/>
                  </a:lnTo>
                  <a:lnTo>
                    <a:pt x="28194" y="280420"/>
                  </a:lnTo>
                  <a:lnTo>
                    <a:pt x="25815" y="268751"/>
                  </a:lnTo>
                  <a:lnTo>
                    <a:pt x="26569" y="258631"/>
                  </a:lnTo>
                  <a:lnTo>
                    <a:pt x="33646" y="241149"/>
                  </a:lnTo>
                  <a:lnTo>
                    <a:pt x="56373" y="218153"/>
                  </a:lnTo>
                  <a:lnTo>
                    <a:pt x="65658" y="214371"/>
                  </a:lnTo>
                  <a:lnTo>
                    <a:pt x="127320" y="213667"/>
                  </a:lnTo>
                  <a:lnTo>
                    <a:pt x="183164" y="218691"/>
                  </a:lnTo>
                  <a:lnTo>
                    <a:pt x="242156" y="192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68620" y="2766222"/>
              <a:ext cx="302366" cy="273408"/>
            </a:xfrm>
            <a:custGeom>
              <a:avLst/>
              <a:gdLst/>
              <a:ahLst/>
              <a:cxnLst/>
              <a:rect l="0" t="0" r="0" b="0"/>
              <a:pathLst>
                <a:path w="302366" h="273408">
                  <a:moveTo>
                    <a:pt x="143193" y="13301"/>
                  </a:moveTo>
                  <a:lnTo>
                    <a:pt x="132015" y="2122"/>
                  </a:lnTo>
                  <a:lnTo>
                    <a:pt x="125212" y="0"/>
                  </a:lnTo>
                  <a:lnTo>
                    <a:pt x="108296" y="760"/>
                  </a:lnTo>
                  <a:lnTo>
                    <a:pt x="89079" y="11237"/>
                  </a:lnTo>
                  <a:lnTo>
                    <a:pt x="46120" y="49294"/>
                  </a:lnTo>
                  <a:lnTo>
                    <a:pt x="9989" y="103698"/>
                  </a:lnTo>
                  <a:lnTo>
                    <a:pt x="0" y="149530"/>
                  </a:lnTo>
                  <a:lnTo>
                    <a:pt x="7023" y="176792"/>
                  </a:lnTo>
                  <a:lnTo>
                    <a:pt x="40126" y="222890"/>
                  </a:lnTo>
                  <a:lnTo>
                    <a:pt x="80461" y="256216"/>
                  </a:lnTo>
                  <a:lnTo>
                    <a:pt x="112908" y="269979"/>
                  </a:lnTo>
                  <a:lnTo>
                    <a:pt x="150467" y="273407"/>
                  </a:lnTo>
                  <a:lnTo>
                    <a:pt x="184343" y="266364"/>
                  </a:lnTo>
                  <a:lnTo>
                    <a:pt x="237823" y="237034"/>
                  </a:lnTo>
                  <a:lnTo>
                    <a:pt x="286455" y="186653"/>
                  </a:lnTo>
                  <a:lnTo>
                    <a:pt x="302365" y="147853"/>
                  </a:lnTo>
                  <a:lnTo>
                    <a:pt x="301284" y="122235"/>
                  </a:lnTo>
                  <a:lnTo>
                    <a:pt x="293004" y="100320"/>
                  </a:lnTo>
                  <a:lnTo>
                    <a:pt x="248209" y="45255"/>
                  </a:lnTo>
                  <a:lnTo>
                    <a:pt x="227421" y="2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96083" y="3042735"/>
              <a:ext cx="60455" cy="147400"/>
            </a:xfrm>
            <a:custGeom>
              <a:avLst/>
              <a:gdLst/>
              <a:ahLst/>
              <a:cxnLst/>
              <a:rect l="0" t="0" r="0" b="0"/>
              <a:pathLst>
                <a:path w="60455" h="147400">
                  <a:moveTo>
                    <a:pt x="0" y="0"/>
                  </a:moveTo>
                  <a:lnTo>
                    <a:pt x="38373" y="29309"/>
                  </a:lnTo>
                  <a:lnTo>
                    <a:pt x="54004" y="55088"/>
                  </a:lnTo>
                  <a:lnTo>
                    <a:pt x="60454" y="90542"/>
                  </a:lnTo>
                  <a:lnTo>
                    <a:pt x="55724" y="113941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17181" y="2716352"/>
              <a:ext cx="315856" cy="356301"/>
            </a:xfrm>
            <a:custGeom>
              <a:avLst/>
              <a:gdLst/>
              <a:ahLst/>
              <a:cxnLst/>
              <a:rect l="0" t="0" r="0" b="0"/>
              <a:pathLst>
                <a:path w="315856" h="356301">
                  <a:moveTo>
                    <a:pt x="0" y="0"/>
                  </a:moveTo>
                  <a:lnTo>
                    <a:pt x="11178" y="11178"/>
                  </a:lnTo>
                  <a:lnTo>
                    <a:pt x="19151" y="13301"/>
                  </a:lnTo>
                  <a:lnTo>
                    <a:pt x="65568" y="8303"/>
                  </a:lnTo>
                  <a:lnTo>
                    <a:pt x="91142" y="4860"/>
                  </a:lnTo>
                  <a:lnTo>
                    <a:pt x="146924" y="15140"/>
                  </a:lnTo>
                  <a:lnTo>
                    <a:pt x="188249" y="43935"/>
                  </a:lnTo>
                  <a:lnTo>
                    <a:pt x="204939" y="58911"/>
                  </a:lnTo>
                  <a:lnTo>
                    <a:pt x="221900" y="91674"/>
                  </a:lnTo>
                  <a:lnTo>
                    <a:pt x="236941" y="137431"/>
                  </a:lnTo>
                  <a:lnTo>
                    <a:pt x="239441" y="175511"/>
                  </a:lnTo>
                  <a:lnTo>
                    <a:pt x="227298" y="231170"/>
                  </a:lnTo>
                  <a:lnTo>
                    <a:pt x="207342" y="292542"/>
                  </a:lnTo>
                  <a:lnTo>
                    <a:pt x="181856" y="330877"/>
                  </a:lnTo>
                  <a:lnTo>
                    <a:pt x="150070" y="353711"/>
                  </a:lnTo>
                  <a:lnTo>
                    <a:pt x="138651" y="356300"/>
                  </a:lnTo>
                  <a:lnTo>
                    <a:pt x="105813" y="349936"/>
                  </a:lnTo>
                  <a:lnTo>
                    <a:pt x="84463" y="343480"/>
                  </a:lnTo>
                  <a:lnTo>
                    <a:pt x="77366" y="336611"/>
                  </a:lnTo>
                  <a:lnTo>
                    <a:pt x="69480" y="316501"/>
                  </a:lnTo>
                  <a:lnTo>
                    <a:pt x="70629" y="278872"/>
                  </a:lnTo>
                  <a:lnTo>
                    <a:pt x="75162" y="268973"/>
                  </a:lnTo>
                  <a:lnTo>
                    <a:pt x="89557" y="254854"/>
                  </a:lnTo>
                  <a:lnTo>
                    <a:pt x="128565" y="236258"/>
                  </a:lnTo>
                  <a:lnTo>
                    <a:pt x="188188" y="217737"/>
                  </a:lnTo>
                  <a:lnTo>
                    <a:pt x="245837" y="213156"/>
                  </a:lnTo>
                  <a:lnTo>
                    <a:pt x="270698" y="216788"/>
                  </a:lnTo>
                  <a:lnTo>
                    <a:pt x="290326" y="225422"/>
                  </a:lnTo>
                  <a:lnTo>
                    <a:pt x="31585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80564" y="2705823"/>
              <a:ext cx="26214" cy="347442"/>
            </a:xfrm>
            <a:custGeom>
              <a:avLst/>
              <a:gdLst/>
              <a:ahLst/>
              <a:cxnLst/>
              <a:rect l="0" t="0" r="0" b="0"/>
              <a:pathLst>
                <a:path w="26214" h="347442">
                  <a:moveTo>
                    <a:pt x="15685" y="0"/>
                  </a:moveTo>
                  <a:lnTo>
                    <a:pt x="7351" y="37478"/>
                  </a:lnTo>
                  <a:lnTo>
                    <a:pt x="0" y="88902"/>
                  </a:lnTo>
                  <a:lnTo>
                    <a:pt x="2924" y="145290"/>
                  </a:lnTo>
                  <a:lnTo>
                    <a:pt x="7835" y="205301"/>
                  </a:lnTo>
                  <a:lnTo>
                    <a:pt x="14134" y="257233"/>
                  </a:lnTo>
                  <a:lnTo>
                    <a:pt x="18600" y="320282"/>
                  </a:lnTo>
                  <a:lnTo>
                    <a:pt x="2621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01923" y="2737409"/>
              <a:ext cx="225912" cy="172294"/>
            </a:xfrm>
            <a:custGeom>
              <a:avLst/>
              <a:gdLst/>
              <a:ahLst/>
              <a:cxnLst/>
              <a:rect l="0" t="0" r="0" b="0"/>
              <a:pathLst>
                <a:path w="225912" h="172294">
                  <a:moveTo>
                    <a:pt x="225911" y="126342"/>
                  </a:moveTo>
                  <a:lnTo>
                    <a:pt x="220322" y="143109"/>
                  </a:lnTo>
                  <a:lnTo>
                    <a:pt x="215166" y="146879"/>
                  </a:lnTo>
                  <a:lnTo>
                    <a:pt x="208219" y="148222"/>
                  </a:lnTo>
                  <a:lnTo>
                    <a:pt x="191141" y="148934"/>
                  </a:lnTo>
                  <a:lnTo>
                    <a:pt x="130085" y="156512"/>
                  </a:lnTo>
                  <a:lnTo>
                    <a:pt x="78041" y="166053"/>
                  </a:lnTo>
                  <a:lnTo>
                    <a:pt x="34179" y="172293"/>
                  </a:lnTo>
                  <a:lnTo>
                    <a:pt x="13575" y="165872"/>
                  </a:lnTo>
                  <a:lnTo>
                    <a:pt x="7144" y="158544"/>
                  </a:lnTo>
                  <a:lnTo>
                    <a:pt x="0" y="137924"/>
                  </a:lnTo>
                  <a:lnTo>
                    <a:pt x="1567" y="105597"/>
                  </a:lnTo>
                  <a:lnTo>
                    <a:pt x="28247" y="42141"/>
                  </a:lnTo>
                  <a:lnTo>
                    <a:pt x="43657" y="1953"/>
                  </a:lnTo>
                  <a:lnTo>
                    <a:pt x="469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54176" y="2990093"/>
              <a:ext cx="81976" cy="192153"/>
            </a:xfrm>
            <a:custGeom>
              <a:avLst/>
              <a:gdLst/>
              <a:ahLst/>
              <a:cxnLst/>
              <a:rect l="0" t="0" r="0" b="0"/>
              <a:pathLst>
                <a:path w="81976" h="192153">
                  <a:moveTo>
                    <a:pt x="0" y="0"/>
                  </a:moveTo>
                  <a:lnTo>
                    <a:pt x="55226" y="57565"/>
                  </a:lnTo>
                  <a:lnTo>
                    <a:pt x="76625" y="105933"/>
                  </a:lnTo>
                  <a:lnTo>
                    <a:pt x="81975" y="142652"/>
                  </a:lnTo>
                  <a:lnTo>
                    <a:pt x="77971" y="183167"/>
                  </a:lnTo>
                  <a:lnTo>
                    <a:pt x="75378" y="189962"/>
                  </a:lnTo>
                  <a:lnTo>
                    <a:pt x="72479" y="192152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12103" y="299009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80559" y="2958507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42114"/>
                  </a:moveTo>
                  <a:lnTo>
                    <a:pt x="9359" y="13172"/>
                  </a:lnTo>
                  <a:lnTo>
                    <a:pt x="7409" y="87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59544" y="2926922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406680" y="1400290"/>
            <a:ext cx="1269010" cy="547483"/>
            <a:chOff x="8406680" y="1400290"/>
            <a:chExt cx="1269010" cy="547483"/>
          </a:xfrm>
        </p:grpSpPr>
        <p:sp>
          <p:nvSpPr>
            <p:cNvPr id="68" name="Freeform 67"/>
            <p:cNvSpPr/>
            <p:nvPr/>
          </p:nvSpPr>
          <p:spPr>
            <a:xfrm>
              <a:off x="8406680" y="1674031"/>
              <a:ext cx="51096" cy="221099"/>
            </a:xfrm>
            <a:custGeom>
              <a:avLst/>
              <a:gdLst/>
              <a:ahLst/>
              <a:cxnLst/>
              <a:rect l="0" t="0" r="0" b="0"/>
              <a:pathLst>
                <a:path w="51096" h="221099">
                  <a:moveTo>
                    <a:pt x="5589" y="0"/>
                  </a:moveTo>
                  <a:lnTo>
                    <a:pt x="0" y="22356"/>
                  </a:lnTo>
                  <a:lnTo>
                    <a:pt x="1864" y="30112"/>
                  </a:lnTo>
                  <a:lnTo>
                    <a:pt x="6614" y="36452"/>
                  </a:lnTo>
                  <a:lnTo>
                    <a:pt x="26950" y="57204"/>
                  </a:lnTo>
                  <a:lnTo>
                    <a:pt x="44674" y="85579"/>
                  </a:lnTo>
                  <a:lnTo>
                    <a:pt x="49193" y="95657"/>
                  </a:lnTo>
                  <a:lnTo>
                    <a:pt x="51095" y="116213"/>
                  </a:lnTo>
                  <a:lnTo>
                    <a:pt x="39745" y="169678"/>
                  </a:lnTo>
                  <a:lnTo>
                    <a:pt x="2664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612311" y="1410191"/>
              <a:ext cx="263213" cy="317871"/>
            </a:xfrm>
            <a:custGeom>
              <a:avLst/>
              <a:gdLst/>
              <a:ahLst/>
              <a:cxnLst/>
              <a:rect l="0" t="0" r="0" b="0"/>
              <a:pathLst>
                <a:path w="263213" h="317871">
                  <a:moveTo>
                    <a:pt x="0" y="21684"/>
                  </a:moveTo>
                  <a:lnTo>
                    <a:pt x="58617" y="1441"/>
                  </a:lnTo>
                  <a:lnTo>
                    <a:pt x="70662" y="0"/>
                  </a:lnTo>
                  <a:lnTo>
                    <a:pt x="93407" y="4638"/>
                  </a:lnTo>
                  <a:lnTo>
                    <a:pt x="148744" y="39892"/>
                  </a:lnTo>
                  <a:lnTo>
                    <a:pt x="155315" y="49030"/>
                  </a:lnTo>
                  <a:lnTo>
                    <a:pt x="172314" y="105123"/>
                  </a:lnTo>
                  <a:lnTo>
                    <a:pt x="177008" y="154031"/>
                  </a:lnTo>
                  <a:lnTo>
                    <a:pt x="167220" y="207387"/>
                  </a:lnTo>
                  <a:lnTo>
                    <a:pt x="141782" y="268243"/>
                  </a:lnTo>
                  <a:lnTo>
                    <a:pt x="123846" y="292703"/>
                  </a:lnTo>
                  <a:lnTo>
                    <a:pt x="101056" y="309033"/>
                  </a:lnTo>
                  <a:lnTo>
                    <a:pt x="76499" y="317851"/>
                  </a:lnTo>
                  <a:lnTo>
                    <a:pt x="53887" y="317870"/>
                  </a:lnTo>
                  <a:lnTo>
                    <a:pt x="45283" y="312728"/>
                  </a:lnTo>
                  <a:lnTo>
                    <a:pt x="32603" y="294537"/>
                  </a:lnTo>
                  <a:lnTo>
                    <a:pt x="29308" y="273973"/>
                  </a:lnTo>
                  <a:lnTo>
                    <a:pt x="30067" y="263576"/>
                  </a:lnTo>
                  <a:lnTo>
                    <a:pt x="34082" y="255475"/>
                  </a:lnTo>
                  <a:lnTo>
                    <a:pt x="47903" y="243354"/>
                  </a:lnTo>
                  <a:lnTo>
                    <a:pt x="75414" y="229954"/>
                  </a:lnTo>
                  <a:lnTo>
                    <a:pt x="138020" y="222809"/>
                  </a:lnTo>
                  <a:lnTo>
                    <a:pt x="176206" y="225166"/>
                  </a:lnTo>
                  <a:lnTo>
                    <a:pt x="199976" y="227934"/>
                  </a:lnTo>
                  <a:lnTo>
                    <a:pt x="263212" y="221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54507" y="1400290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21058" y="0"/>
                  </a:moveTo>
                  <a:lnTo>
                    <a:pt x="11993" y="58616"/>
                  </a:lnTo>
                  <a:lnTo>
                    <a:pt x="9648" y="118856"/>
                  </a:lnTo>
                  <a:lnTo>
                    <a:pt x="2252" y="173216"/>
                  </a:lnTo>
                  <a:lnTo>
                    <a:pt x="445" y="233997"/>
                  </a:lnTo>
                  <a:lnTo>
                    <a:pt x="58" y="2958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80748" y="1442404"/>
              <a:ext cx="163232" cy="130531"/>
            </a:xfrm>
            <a:custGeom>
              <a:avLst/>
              <a:gdLst/>
              <a:ahLst/>
              <a:cxnLst/>
              <a:rect l="0" t="0" r="0" b="0"/>
              <a:pathLst>
                <a:path w="163232" h="130531">
                  <a:moveTo>
                    <a:pt x="163231" y="73699"/>
                  </a:moveTo>
                  <a:lnTo>
                    <a:pt x="153656" y="97746"/>
                  </a:lnTo>
                  <a:lnTo>
                    <a:pt x="142988" y="112073"/>
                  </a:lnTo>
                  <a:lnTo>
                    <a:pt x="134528" y="115659"/>
                  </a:lnTo>
                  <a:lnTo>
                    <a:pt x="79614" y="121613"/>
                  </a:lnTo>
                  <a:lnTo>
                    <a:pt x="42009" y="130530"/>
                  </a:lnTo>
                  <a:lnTo>
                    <a:pt x="30944" y="130304"/>
                  </a:lnTo>
                  <a:lnTo>
                    <a:pt x="12410" y="123813"/>
                  </a:lnTo>
                  <a:lnTo>
                    <a:pt x="6532" y="115297"/>
                  </a:lnTo>
                  <a:lnTo>
                    <a:pt x="0" y="90238"/>
                  </a:lnTo>
                  <a:lnTo>
                    <a:pt x="1912" y="54423"/>
                  </a:lnTo>
                  <a:lnTo>
                    <a:pt x="13039" y="14389"/>
                  </a:lnTo>
                  <a:lnTo>
                    <a:pt x="263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01907" y="1789844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42114" y="0"/>
                  </a:moveTo>
                  <a:lnTo>
                    <a:pt x="42114" y="54144"/>
                  </a:lnTo>
                  <a:lnTo>
                    <a:pt x="36525" y="114681"/>
                  </a:lnTo>
                  <a:lnTo>
                    <a:pt x="31368" y="1267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338777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486176" y="1747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675689" y="17161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664781" y="1200248"/>
            <a:ext cx="797999" cy="773462"/>
          </a:xfrm>
          <a:custGeom>
            <a:avLst/>
            <a:gdLst/>
            <a:ahLst/>
            <a:cxnLst/>
            <a:rect l="0" t="0" r="0" b="0"/>
            <a:pathLst>
              <a:path w="797999" h="773462">
                <a:moveTo>
                  <a:pt x="473125" y="52643"/>
                </a:moveTo>
                <a:lnTo>
                  <a:pt x="455145" y="37002"/>
                </a:lnTo>
                <a:lnTo>
                  <a:pt x="438228" y="28924"/>
                </a:lnTo>
                <a:lnTo>
                  <a:pt x="403384" y="23388"/>
                </a:lnTo>
                <a:lnTo>
                  <a:pt x="350858" y="29923"/>
                </a:lnTo>
                <a:lnTo>
                  <a:pt x="294678" y="45867"/>
                </a:lnTo>
                <a:lnTo>
                  <a:pt x="241569" y="66323"/>
                </a:lnTo>
                <a:lnTo>
                  <a:pt x="178334" y="105562"/>
                </a:lnTo>
                <a:lnTo>
                  <a:pt x="118277" y="155757"/>
                </a:lnTo>
                <a:lnTo>
                  <a:pt x="82108" y="196753"/>
                </a:lnTo>
                <a:lnTo>
                  <a:pt x="57979" y="248742"/>
                </a:lnTo>
                <a:lnTo>
                  <a:pt x="32686" y="310397"/>
                </a:lnTo>
                <a:lnTo>
                  <a:pt x="10565" y="367779"/>
                </a:lnTo>
                <a:lnTo>
                  <a:pt x="2668" y="402990"/>
                </a:lnTo>
                <a:lnTo>
                  <a:pt x="0" y="456809"/>
                </a:lnTo>
                <a:lnTo>
                  <a:pt x="643" y="511331"/>
                </a:lnTo>
                <a:lnTo>
                  <a:pt x="13941" y="560228"/>
                </a:lnTo>
                <a:lnTo>
                  <a:pt x="38267" y="618917"/>
                </a:lnTo>
                <a:lnTo>
                  <a:pt x="90739" y="680618"/>
                </a:lnTo>
                <a:lnTo>
                  <a:pt x="147371" y="728527"/>
                </a:lnTo>
                <a:lnTo>
                  <a:pt x="207801" y="756475"/>
                </a:lnTo>
                <a:lnTo>
                  <a:pt x="243992" y="764994"/>
                </a:lnTo>
                <a:lnTo>
                  <a:pt x="298143" y="773461"/>
                </a:lnTo>
                <a:lnTo>
                  <a:pt x="353900" y="770758"/>
                </a:lnTo>
                <a:lnTo>
                  <a:pt x="393605" y="766886"/>
                </a:lnTo>
                <a:lnTo>
                  <a:pt x="447980" y="744946"/>
                </a:lnTo>
                <a:lnTo>
                  <a:pt x="501780" y="728990"/>
                </a:lnTo>
                <a:lnTo>
                  <a:pt x="557468" y="704521"/>
                </a:lnTo>
                <a:lnTo>
                  <a:pt x="596381" y="680970"/>
                </a:lnTo>
                <a:lnTo>
                  <a:pt x="654034" y="632337"/>
                </a:lnTo>
                <a:lnTo>
                  <a:pt x="712331" y="581318"/>
                </a:lnTo>
                <a:lnTo>
                  <a:pt x="742774" y="545847"/>
                </a:lnTo>
                <a:lnTo>
                  <a:pt x="775255" y="483171"/>
                </a:lnTo>
                <a:lnTo>
                  <a:pt x="794409" y="420037"/>
                </a:lnTo>
                <a:lnTo>
                  <a:pt x="797998" y="373110"/>
                </a:lnTo>
                <a:lnTo>
                  <a:pt x="796722" y="323331"/>
                </a:lnTo>
                <a:lnTo>
                  <a:pt x="776515" y="260877"/>
                </a:lnTo>
                <a:lnTo>
                  <a:pt x="753702" y="216117"/>
                </a:lnTo>
                <a:lnTo>
                  <a:pt x="714551" y="163963"/>
                </a:lnTo>
                <a:lnTo>
                  <a:pt x="655522" y="104352"/>
                </a:lnTo>
                <a:lnTo>
                  <a:pt x="596199" y="65326"/>
                </a:lnTo>
                <a:lnTo>
                  <a:pt x="545140" y="37687"/>
                </a:lnTo>
                <a:lnTo>
                  <a:pt x="48365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3887585" y="2474197"/>
            <a:ext cx="848397" cy="683340"/>
          </a:xfrm>
          <a:custGeom>
            <a:avLst/>
            <a:gdLst/>
            <a:ahLst/>
            <a:cxnLst/>
            <a:rect l="0" t="0" r="0" b="0"/>
            <a:pathLst>
              <a:path w="848397" h="683340">
                <a:moveTo>
                  <a:pt x="397513" y="31585"/>
                </a:moveTo>
                <a:lnTo>
                  <a:pt x="386335" y="20407"/>
                </a:lnTo>
                <a:lnTo>
                  <a:pt x="365249" y="14918"/>
                </a:lnTo>
                <a:lnTo>
                  <a:pt x="326732" y="14948"/>
                </a:lnTo>
                <a:lnTo>
                  <a:pt x="264320" y="29827"/>
                </a:lnTo>
                <a:lnTo>
                  <a:pt x="202895" y="60354"/>
                </a:lnTo>
                <a:lnTo>
                  <a:pt x="140366" y="101836"/>
                </a:lnTo>
                <a:lnTo>
                  <a:pt x="91599" y="156664"/>
                </a:lnTo>
                <a:lnTo>
                  <a:pt x="55546" y="205381"/>
                </a:lnTo>
                <a:lnTo>
                  <a:pt x="30199" y="268768"/>
                </a:lnTo>
                <a:lnTo>
                  <a:pt x="15211" y="328910"/>
                </a:lnTo>
                <a:lnTo>
                  <a:pt x="4518" y="377305"/>
                </a:lnTo>
                <a:lnTo>
                  <a:pt x="0" y="437654"/>
                </a:lnTo>
                <a:lnTo>
                  <a:pt x="9160" y="491515"/>
                </a:lnTo>
                <a:lnTo>
                  <a:pt x="21963" y="525440"/>
                </a:lnTo>
                <a:lnTo>
                  <a:pt x="52839" y="568344"/>
                </a:lnTo>
                <a:lnTo>
                  <a:pt x="107897" y="626103"/>
                </a:lnTo>
                <a:lnTo>
                  <a:pt x="147023" y="654692"/>
                </a:lnTo>
                <a:lnTo>
                  <a:pt x="201718" y="672817"/>
                </a:lnTo>
                <a:lnTo>
                  <a:pt x="251373" y="680934"/>
                </a:lnTo>
                <a:lnTo>
                  <a:pt x="303130" y="683339"/>
                </a:lnTo>
                <a:lnTo>
                  <a:pt x="355509" y="680932"/>
                </a:lnTo>
                <a:lnTo>
                  <a:pt x="408074" y="675930"/>
                </a:lnTo>
                <a:lnTo>
                  <a:pt x="463813" y="671328"/>
                </a:lnTo>
                <a:lnTo>
                  <a:pt x="518543" y="659436"/>
                </a:lnTo>
                <a:lnTo>
                  <a:pt x="573369" y="640046"/>
                </a:lnTo>
                <a:lnTo>
                  <a:pt x="627569" y="616545"/>
                </a:lnTo>
                <a:lnTo>
                  <a:pt x="687148" y="586253"/>
                </a:lnTo>
                <a:lnTo>
                  <a:pt x="738995" y="546821"/>
                </a:lnTo>
                <a:lnTo>
                  <a:pt x="784720" y="504067"/>
                </a:lnTo>
                <a:lnTo>
                  <a:pt x="817496" y="451775"/>
                </a:lnTo>
                <a:lnTo>
                  <a:pt x="840912" y="396385"/>
                </a:lnTo>
                <a:lnTo>
                  <a:pt x="848396" y="339214"/>
                </a:lnTo>
                <a:lnTo>
                  <a:pt x="846755" y="275928"/>
                </a:lnTo>
                <a:lnTo>
                  <a:pt x="840501" y="248977"/>
                </a:lnTo>
                <a:lnTo>
                  <a:pt x="810814" y="188143"/>
                </a:lnTo>
                <a:lnTo>
                  <a:pt x="788292" y="137509"/>
                </a:lnTo>
                <a:lnTo>
                  <a:pt x="755195" y="99755"/>
                </a:lnTo>
                <a:lnTo>
                  <a:pt x="698970" y="64851"/>
                </a:lnTo>
                <a:lnTo>
                  <a:pt x="637469" y="30636"/>
                </a:lnTo>
                <a:lnTo>
                  <a:pt x="577826" y="16729"/>
                </a:lnTo>
                <a:lnTo>
                  <a:pt x="523855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1379233" y="3641887"/>
            <a:ext cx="2189928" cy="599294"/>
            <a:chOff x="1379233" y="3641887"/>
            <a:chExt cx="2189928" cy="599294"/>
          </a:xfrm>
        </p:grpSpPr>
        <p:sp>
          <p:nvSpPr>
            <p:cNvPr id="79" name="Freeform 78"/>
            <p:cNvSpPr/>
            <p:nvPr/>
          </p:nvSpPr>
          <p:spPr>
            <a:xfrm>
              <a:off x="1379233" y="3663917"/>
              <a:ext cx="410612" cy="577264"/>
            </a:xfrm>
            <a:custGeom>
              <a:avLst/>
              <a:gdLst/>
              <a:ahLst/>
              <a:cxnLst/>
              <a:rect l="0" t="0" r="0" b="0"/>
              <a:pathLst>
                <a:path w="410612" h="577264">
                  <a:moveTo>
                    <a:pt x="0" y="0"/>
                  </a:moveTo>
                  <a:lnTo>
                    <a:pt x="3119" y="57264"/>
                  </a:lnTo>
                  <a:lnTo>
                    <a:pt x="11453" y="109773"/>
                  </a:lnTo>
                  <a:lnTo>
                    <a:pt x="21331" y="163547"/>
                  </a:lnTo>
                  <a:lnTo>
                    <a:pt x="29560" y="223638"/>
                  </a:lnTo>
                  <a:lnTo>
                    <a:pt x="38421" y="274502"/>
                  </a:lnTo>
                  <a:lnTo>
                    <a:pt x="42189" y="324009"/>
                  </a:lnTo>
                  <a:lnTo>
                    <a:pt x="47217" y="366662"/>
                  </a:lnTo>
                  <a:lnTo>
                    <a:pt x="50231" y="409796"/>
                  </a:lnTo>
                  <a:lnTo>
                    <a:pt x="51570" y="452363"/>
                  </a:lnTo>
                  <a:lnTo>
                    <a:pt x="52325" y="514619"/>
                  </a:lnTo>
                  <a:lnTo>
                    <a:pt x="52501" y="552374"/>
                  </a:lnTo>
                  <a:lnTo>
                    <a:pt x="58397" y="563611"/>
                  </a:lnTo>
                  <a:lnTo>
                    <a:pt x="68177" y="569933"/>
                  </a:lnTo>
                  <a:lnTo>
                    <a:pt x="125901" y="577263"/>
                  </a:lnTo>
                  <a:lnTo>
                    <a:pt x="149932" y="572026"/>
                  </a:lnTo>
                  <a:lnTo>
                    <a:pt x="195602" y="555189"/>
                  </a:lnTo>
                  <a:lnTo>
                    <a:pt x="248514" y="547834"/>
                  </a:lnTo>
                  <a:lnTo>
                    <a:pt x="310366" y="538617"/>
                  </a:lnTo>
                  <a:lnTo>
                    <a:pt x="364120" y="531216"/>
                  </a:lnTo>
                  <a:lnTo>
                    <a:pt x="410611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80347" y="3660762"/>
              <a:ext cx="346410" cy="512507"/>
            </a:xfrm>
            <a:custGeom>
              <a:avLst/>
              <a:gdLst/>
              <a:ahLst/>
              <a:cxnLst/>
              <a:rect l="0" t="0" r="0" b="0"/>
              <a:pathLst>
                <a:path w="346410" h="512507">
                  <a:moveTo>
                    <a:pt x="283238" y="97911"/>
                  </a:moveTo>
                  <a:lnTo>
                    <a:pt x="283238" y="75554"/>
                  </a:lnTo>
                  <a:lnTo>
                    <a:pt x="273879" y="55220"/>
                  </a:lnTo>
                  <a:lnTo>
                    <a:pt x="258022" y="36823"/>
                  </a:lnTo>
                  <a:lnTo>
                    <a:pt x="219245" y="15481"/>
                  </a:lnTo>
                  <a:lnTo>
                    <a:pt x="172202" y="0"/>
                  </a:lnTo>
                  <a:lnTo>
                    <a:pt x="131665" y="400"/>
                  </a:lnTo>
                  <a:lnTo>
                    <a:pt x="95608" y="13517"/>
                  </a:lnTo>
                  <a:lnTo>
                    <a:pt x="53153" y="47316"/>
                  </a:lnTo>
                  <a:lnTo>
                    <a:pt x="29711" y="78631"/>
                  </a:lnTo>
                  <a:lnTo>
                    <a:pt x="10717" y="133661"/>
                  </a:lnTo>
                  <a:lnTo>
                    <a:pt x="2450" y="183373"/>
                  </a:lnTo>
                  <a:lnTo>
                    <a:pt x="0" y="232028"/>
                  </a:lnTo>
                  <a:lnTo>
                    <a:pt x="2394" y="282319"/>
                  </a:lnTo>
                  <a:lnTo>
                    <a:pt x="10512" y="335434"/>
                  </a:lnTo>
                  <a:lnTo>
                    <a:pt x="29325" y="395303"/>
                  </a:lnTo>
                  <a:lnTo>
                    <a:pt x="62440" y="451716"/>
                  </a:lnTo>
                  <a:lnTo>
                    <a:pt x="95864" y="483134"/>
                  </a:lnTo>
                  <a:lnTo>
                    <a:pt x="157084" y="511344"/>
                  </a:lnTo>
                  <a:lnTo>
                    <a:pt x="178036" y="512506"/>
                  </a:lnTo>
                  <a:lnTo>
                    <a:pt x="236672" y="506707"/>
                  </a:lnTo>
                  <a:lnTo>
                    <a:pt x="284269" y="479283"/>
                  </a:lnTo>
                  <a:lnTo>
                    <a:pt x="324564" y="433746"/>
                  </a:lnTo>
                  <a:lnTo>
                    <a:pt x="346409" y="403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42570" y="3641887"/>
              <a:ext cx="336912" cy="580041"/>
            </a:xfrm>
            <a:custGeom>
              <a:avLst/>
              <a:gdLst/>
              <a:ahLst/>
              <a:cxnLst/>
              <a:rect l="0" t="0" r="0" b="0"/>
              <a:pathLst>
                <a:path w="336912" h="580041">
                  <a:moveTo>
                    <a:pt x="0" y="580040"/>
                  </a:moveTo>
                  <a:lnTo>
                    <a:pt x="8333" y="531109"/>
                  </a:lnTo>
                  <a:lnTo>
                    <a:pt x="15684" y="471979"/>
                  </a:lnTo>
                  <a:lnTo>
                    <a:pt x="27231" y="421304"/>
                  </a:lnTo>
                  <a:lnTo>
                    <a:pt x="30295" y="373000"/>
                  </a:lnTo>
                  <a:lnTo>
                    <a:pt x="32373" y="318263"/>
                  </a:lnTo>
                  <a:lnTo>
                    <a:pt x="39843" y="257190"/>
                  </a:lnTo>
                  <a:lnTo>
                    <a:pt x="44560" y="205181"/>
                  </a:lnTo>
                  <a:lnTo>
                    <a:pt x="50247" y="157015"/>
                  </a:lnTo>
                  <a:lnTo>
                    <a:pt x="51932" y="105699"/>
                  </a:lnTo>
                  <a:lnTo>
                    <a:pt x="46483" y="42276"/>
                  </a:lnTo>
                  <a:lnTo>
                    <a:pt x="47366" y="42547"/>
                  </a:lnTo>
                  <a:lnTo>
                    <a:pt x="66988" y="96930"/>
                  </a:lnTo>
                  <a:lnTo>
                    <a:pt x="93353" y="159006"/>
                  </a:lnTo>
                  <a:lnTo>
                    <a:pt x="133546" y="207426"/>
                  </a:lnTo>
                  <a:lnTo>
                    <a:pt x="142842" y="211138"/>
                  </a:lnTo>
                  <a:lnTo>
                    <a:pt x="165651" y="212143"/>
                  </a:lnTo>
                  <a:lnTo>
                    <a:pt x="175944" y="208433"/>
                  </a:lnTo>
                  <a:lnTo>
                    <a:pt x="193621" y="194953"/>
                  </a:lnTo>
                  <a:lnTo>
                    <a:pt x="211137" y="162043"/>
                  </a:lnTo>
                  <a:lnTo>
                    <a:pt x="228706" y="109002"/>
                  </a:lnTo>
                  <a:lnTo>
                    <a:pt x="247254" y="53464"/>
                  </a:lnTo>
                  <a:lnTo>
                    <a:pt x="257200" y="3023"/>
                  </a:lnTo>
                  <a:lnTo>
                    <a:pt x="260374" y="0"/>
                  </a:lnTo>
                  <a:lnTo>
                    <a:pt x="263660" y="2664"/>
                  </a:lnTo>
                  <a:lnTo>
                    <a:pt x="267020" y="9119"/>
                  </a:lnTo>
                  <a:lnTo>
                    <a:pt x="275975" y="66141"/>
                  </a:lnTo>
                  <a:lnTo>
                    <a:pt x="284931" y="113088"/>
                  </a:lnTo>
                  <a:lnTo>
                    <a:pt x="291874" y="171453"/>
                  </a:lnTo>
                  <a:lnTo>
                    <a:pt x="297051" y="223841"/>
                  </a:lnTo>
                  <a:lnTo>
                    <a:pt x="305994" y="270948"/>
                  </a:lnTo>
                  <a:lnTo>
                    <a:pt x="316052" y="329360"/>
                  </a:lnTo>
                  <a:lnTo>
                    <a:pt x="326441" y="384882"/>
                  </a:lnTo>
                  <a:lnTo>
                    <a:pt x="336911" y="432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68994" y="380078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21637" y="3853430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4635" y="11178"/>
                  </a:lnTo>
                  <a:lnTo>
                    <a:pt x="45032" y="312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58549" y="3674445"/>
              <a:ext cx="30862" cy="442198"/>
            </a:xfrm>
            <a:custGeom>
              <a:avLst/>
              <a:gdLst/>
              <a:ahLst/>
              <a:cxnLst/>
              <a:rect l="0" t="0" r="0" b="0"/>
              <a:pathLst>
                <a:path w="30862" h="442198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1453" y="152692"/>
                  </a:lnTo>
                  <a:lnTo>
                    <a:pt x="18211" y="213308"/>
                  </a:lnTo>
                  <a:lnTo>
                    <a:pt x="23333" y="270263"/>
                  </a:lnTo>
                  <a:lnTo>
                    <a:pt x="29140" y="332762"/>
                  </a:lnTo>
                  <a:lnTo>
                    <a:pt x="30861" y="385206"/>
                  </a:lnTo>
                  <a:lnTo>
                    <a:pt x="28251" y="42102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74362" y="3722910"/>
              <a:ext cx="294799" cy="376531"/>
            </a:xfrm>
            <a:custGeom>
              <a:avLst/>
              <a:gdLst/>
              <a:ahLst/>
              <a:cxnLst/>
              <a:rect l="0" t="0" r="0" b="0"/>
              <a:pathLst>
                <a:path w="294799" h="376531">
                  <a:moveTo>
                    <a:pt x="0" y="35763"/>
                  </a:moveTo>
                  <a:lnTo>
                    <a:pt x="43963" y="12044"/>
                  </a:lnTo>
                  <a:lnTo>
                    <a:pt x="79837" y="919"/>
                  </a:lnTo>
                  <a:lnTo>
                    <a:pt x="103334" y="0"/>
                  </a:lnTo>
                  <a:lnTo>
                    <a:pt x="152603" y="8942"/>
                  </a:lnTo>
                  <a:lnTo>
                    <a:pt x="187935" y="29766"/>
                  </a:lnTo>
                  <a:lnTo>
                    <a:pt x="203630" y="48306"/>
                  </a:lnTo>
                  <a:lnTo>
                    <a:pt x="234440" y="100369"/>
                  </a:lnTo>
                  <a:lnTo>
                    <a:pt x="246759" y="139004"/>
                  </a:lnTo>
                  <a:lnTo>
                    <a:pt x="251514" y="193980"/>
                  </a:lnTo>
                  <a:lnTo>
                    <a:pt x="249218" y="232771"/>
                  </a:lnTo>
                  <a:lnTo>
                    <a:pt x="238009" y="266491"/>
                  </a:lnTo>
                  <a:lnTo>
                    <a:pt x="205345" y="319914"/>
                  </a:lnTo>
                  <a:lnTo>
                    <a:pt x="177436" y="349243"/>
                  </a:lnTo>
                  <a:lnTo>
                    <a:pt x="145771" y="366382"/>
                  </a:lnTo>
                  <a:lnTo>
                    <a:pt x="108442" y="376530"/>
                  </a:lnTo>
                  <a:lnTo>
                    <a:pt x="85631" y="375168"/>
                  </a:lnTo>
                  <a:lnTo>
                    <a:pt x="66914" y="364425"/>
                  </a:lnTo>
                  <a:lnTo>
                    <a:pt x="51967" y="347951"/>
                  </a:lnTo>
                  <a:lnTo>
                    <a:pt x="41423" y="328931"/>
                  </a:lnTo>
                  <a:lnTo>
                    <a:pt x="39077" y="305660"/>
                  </a:lnTo>
                  <a:lnTo>
                    <a:pt x="47104" y="258182"/>
                  </a:lnTo>
                  <a:lnTo>
                    <a:pt x="62180" y="231257"/>
                  </a:lnTo>
                  <a:lnTo>
                    <a:pt x="81465" y="208461"/>
                  </a:lnTo>
                  <a:lnTo>
                    <a:pt x="113175" y="186888"/>
                  </a:lnTo>
                  <a:lnTo>
                    <a:pt x="141937" y="182089"/>
                  </a:lnTo>
                  <a:lnTo>
                    <a:pt x="171878" y="185025"/>
                  </a:lnTo>
                  <a:lnTo>
                    <a:pt x="225934" y="205974"/>
                  </a:lnTo>
                  <a:lnTo>
                    <a:pt x="254833" y="220207"/>
                  </a:lnTo>
                  <a:lnTo>
                    <a:pt x="294798" y="256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1028467" y="3443078"/>
            <a:ext cx="2959349" cy="964647"/>
          </a:xfrm>
          <a:custGeom>
            <a:avLst/>
            <a:gdLst/>
            <a:ahLst/>
            <a:cxnLst/>
            <a:rect l="0" t="0" r="0" b="0"/>
            <a:pathLst>
              <a:path w="2959349" h="964647">
                <a:moveTo>
                  <a:pt x="1256216" y="41854"/>
                </a:moveTo>
                <a:lnTo>
                  <a:pt x="1239449" y="30676"/>
                </a:lnTo>
                <a:lnTo>
                  <a:pt x="1185531" y="21579"/>
                </a:lnTo>
                <a:lnTo>
                  <a:pt x="1124794" y="9730"/>
                </a:lnTo>
                <a:lnTo>
                  <a:pt x="1072719" y="1714"/>
                </a:lnTo>
                <a:lnTo>
                  <a:pt x="1014543" y="325"/>
                </a:lnTo>
                <a:lnTo>
                  <a:pt x="969042" y="0"/>
                </a:lnTo>
                <a:lnTo>
                  <a:pt x="906745" y="2937"/>
                </a:lnTo>
                <a:lnTo>
                  <a:pt x="843774" y="8820"/>
                </a:lnTo>
                <a:lnTo>
                  <a:pt x="786275" y="9983"/>
                </a:lnTo>
                <a:lnTo>
                  <a:pt x="729857" y="13332"/>
                </a:lnTo>
                <a:lnTo>
                  <a:pt x="673653" y="19323"/>
                </a:lnTo>
                <a:lnTo>
                  <a:pt x="616320" y="34977"/>
                </a:lnTo>
                <a:lnTo>
                  <a:pt x="553003" y="43615"/>
                </a:lnTo>
                <a:lnTo>
                  <a:pt x="506224" y="52905"/>
                </a:lnTo>
                <a:lnTo>
                  <a:pt x="443605" y="72113"/>
                </a:lnTo>
                <a:lnTo>
                  <a:pt x="383485" y="102193"/>
                </a:lnTo>
                <a:lnTo>
                  <a:pt x="321453" y="129435"/>
                </a:lnTo>
                <a:lnTo>
                  <a:pt x="281379" y="144883"/>
                </a:lnTo>
                <a:lnTo>
                  <a:pt x="224992" y="179164"/>
                </a:lnTo>
                <a:lnTo>
                  <a:pt x="171856" y="219163"/>
                </a:lnTo>
                <a:lnTo>
                  <a:pt x="111736" y="262805"/>
                </a:lnTo>
                <a:lnTo>
                  <a:pt x="59660" y="317666"/>
                </a:lnTo>
                <a:lnTo>
                  <a:pt x="27526" y="360177"/>
                </a:lnTo>
                <a:lnTo>
                  <a:pt x="10965" y="411489"/>
                </a:lnTo>
                <a:lnTo>
                  <a:pt x="0" y="460862"/>
                </a:lnTo>
                <a:lnTo>
                  <a:pt x="520" y="506946"/>
                </a:lnTo>
                <a:lnTo>
                  <a:pt x="19582" y="564440"/>
                </a:lnTo>
                <a:lnTo>
                  <a:pt x="45877" y="614617"/>
                </a:lnTo>
                <a:lnTo>
                  <a:pt x="103948" y="677997"/>
                </a:lnTo>
                <a:lnTo>
                  <a:pt x="165997" y="726791"/>
                </a:lnTo>
                <a:lnTo>
                  <a:pt x="212831" y="752376"/>
                </a:lnTo>
                <a:lnTo>
                  <a:pt x="263753" y="774775"/>
                </a:lnTo>
                <a:lnTo>
                  <a:pt x="315885" y="796229"/>
                </a:lnTo>
                <a:lnTo>
                  <a:pt x="362788" y="811815"/>
                </a:lnTo>
                <a:lnTo>
                  <a:pt x="423088" y="823842"/>
                </a:lnTo>
                <a:lnTo>
                  <a:pt x="476050" y="834814"/>
                </a:lnTo>
                <a:lnTo>
                  <a:pt x="528631" y="849002"/>
                </a:lnTo>
                <a:lnTo>
                  <a:pt x="582865" y="863070"/>
                </a:lnTo>
                <a:lnTo>
                  <a:pt x="638638" y="871525"/>
                </a:lnTo>
                <a:lnTo>
                  <a:pt x="701951" y="881600"/>
                </a:lnTo>
                <a:lnTo>
                  <a:pt x="760730" y="894855"/>
                </a:lnTo>
                <a:lnTo>
                  <a:pt x="817401" y="903149"/>
                </a:lnTo>
                <a:lnTo>
                  <a:pt x="873656" y="913193"/>
                </a:lnTo>
                <a:lnTo>
                  <a:pt x="929828" y="923323"/>
                </a:lnTo>
                <a:lnTo>
                  <a:pt x="985984" y="931260"/>
                </a:lnTo>
                <a:lnTo>
                  <a:pt x="1049373" y="929621"/>
                </a:lnTo>
                <a:lnTo>
                  <a:pt x="1108167" y="935017"/>
                </a:lnTo>
                <a:lnTo>
                  <a:pt x="1170430" y="942018"/>
                </a:lnTo>
                <a:lnTo>
                  <a:pt x="1221700" y="945738"/>
                </a:lnTo>
                <a:lnTo>
                  <a:pt x="1273935" y="952430"/>
                </a:lnTo>
                <a:lnTo>
                  <a:pt x="1336752" y="956766"/>
                </a:lnTo>
                <a:lnTo>
                  <a:pt x="1387054" y="957517"/>
                </a:lnTo>
                <a:lnTo>
                  <a:pt x="1439002" y="957740"/>
                </a:lnTo>
                <a:lnTo>
                  <a:pt x="1491440" y="957806"/>
                </a:lnTo>
                <a:lnTo>
                  <a:pt x="1544021" y="957825"/>
                </a:lnTo>
                <a:lnTo>
                  <a:pt x="1596646" y="959001"/>
                </a:lnTo>
                <a:lnTo>
                  <a:pt x="1650453" y="963899"/>
                </a:lnTo>
                <a:lnTo>
                  <a:pt x="1707990" y="961320"/>
                </a:lnTo>
                <a:lnTo>
                  <a:pt x="1758053" y="964586"/>
                </a:lnTo>
                <a:lnTo>
                  <a:pt x="1815130" y="961524"/>
                </a:lnTo>
                <a:lnTo>
                  <a:pt x="1870776" y="964646"/>
                </a:lnTo>
                <a:lnTo>
                  <a:pt x="1930028" y="960372"/>
                </a:lnTo>
                <a:lnTo>
                  <a:pt x="1985149" y="958586"/>
                </a:lnTo>
                <a:lnTo>
                  <a:pt x="2038526" y="956887"/>
                </a:lnTo>
                <a:lnTo>
                  <a:pt x="2091386" y="949494"/>
                </a:lnTo>
                <a:lnTo>
                  <a:pt x="2145263" y="939895"/>
                </a:lnTo>
                <a:lnTo>
                  <a:pt x="2203990" y="930812"/>
                </a:lnTo>
                <a:lnTo>
                  <a:pt x="2258955" y="925261"/>
                </a:lnTo>
                <a:lnTo>
                  <a:pt x="2312286" y="912177"/>
                </a:lnTo>
                <a:lnTo>
                  <a:pt x="2365132" y="904921"/>
                </a:lnTo>
                <a:lnTo>
                  <a:pt x="2417835" y="890163"/>
                </a:lnTo>
                <a:lnTo>
                  <a:pt x="2469326" y="877862"/>
                </a:lnTo>
                <a:lnTo>
                  <a:pt x="2532359" y="860105"/>
                </a:lnTo>
                <a:lnTo>
                  <a:pt x="2595199" y="840003"/>
                </a:lnTo>
                <a:lnTo>
                  <a:pt x="2644061" y="822835"/>
                </a:lnTo>
                <a:lnTo>
                  <a:pt x="2697332" y="796073"/>
                </a:lnTo>
                <a:lnTo>
                  <a:pt x="2760004" y="761259"/>
                </a:lnTo>
                <a:lnTo>
                  <a:pt x="2814199" y="720987"/>
                </a:lnTo>
                <a:lnTo>
                  <a:pt x="2834217" y="708679"/>
                </a:lnTo>
                <a:lnTo>
                  <a:pt x="2887854" y="649902"/>
                </a:lnTo>
                <a:lnTo>
                  <a:pt x="2931661" y="587720"/>
                </a:lnTo>
                <a:lnTo>
                  <a:pt x="2953447" y="537328"/>
                </a:lnTo>
                <a:lnTo>
                  <a:pt x="2959348" y="489178"/>
                </a:lnTo>
                <a:lnTo>
                  <a:pt x="2958223" y="426746"/>
                </a:lnTo>
                <a:lnTo>
                  <a:pt x="2952040" y="403600"/>
                </a:lnTo>
                <a:lnTo>
                  <a:pt x="2913318" y="345264"/>
                </a:lnTo>
                <a:lnTo>
                  <a:pt x="2853772" y="282797"/>
                </a:lnTo>
                <a:lnTo>
                  <a:pt x="2793133" y="238588"/>
                </a:lnTo>
                <a:lnTo>
                  <a:pt x="2735113" y="203318"/>
                </a:lnTo>
                <a:lnTo>
                  <a:pt x="2680656" y="182456"/>
                </a:lnTo>
                <a:lnTo>
                  <a:pt x="2624839" y="160138"/>
                </a:lnTo>
                <a:lnTo>
                  <a:pt x="2563164" y="132939"/>
                </a:lnTo>
                <a:lnTo>
                  <a:pt x="2501891" y="109412"/>
                </a:lnTo>
                <a:lnTo>
                  <a:pt x="2451857" y="92547"/>
                </a:lnTo>
                <a:lnTo>
                  <a:pt x="2398818" y="85340"/>
                </a:lnTo>
                <a:lnTo>
                  <a:pt x="2340339" y="75146"/>
                </a:lnTo>
                <a:lnTo>
                  <a:pt x="2284277" y="60167"/>
                </a:lnTo>
                <a:lnTo>
                  <a:pt x="2223732" y="53520"/>
                </a:lnTo>
                <a:lnTo>
                  <a:pt x="2161340" y="45830"/>
                </a:lnTo>
                <a:lnTo>
                  <a:pt x="2098399" y="41862"/>
                </a:lnTo>
                <a:lnTo>
                  <a:pt x="2056339" y="36789"/>
                </a:lnTo>
                <a:lnTo>
                  <a:pt x="2011130" y="33753"/>
                </a:lnTo>
                <a:lnTo>
                  <a:pt x="1966080" y="32405"/>
                </a:lnTo>
                <a:lnTo>
                  <a:pt x="1905494" y="31645"/>
                </a:lnTo>
                <a:lnTo>
                  <a:pt x="1860249" y="31468"/>
                </a:lnTo>
                <a:lnTo>
                  <a:pt x="1812845" y="28269"/>
                </a:lnTo>
                <a:lnTo>
                  <a:pt x="1764479" y="24118"/>
                </a:lnTo>
                <a:lnTo>
                  <a:pt x="1715688" y="22273"/>
                </a:lnTo>
                <a:lnTo>
                  <a:pt x="1666707" y="21453"/>
                </a:lnTo>
                <a:lnTo>
                  <a:pt x="1617641" y="21089"/>
                </a:lnTo>
                <a:lnTo>
                  <a:pt x="1568538" y="20927"/>
                </a:lnTo>
                <a:lnTo>
                  <a:pt x="1516299" y="17735"/>
                </a:lnTo>
                <a:lnTo>
                  <a:pt x="1463056" y="13587"/>
                </a:lnTo>
                <a:lnTo>
                  <a:pt x="1412096" y="11744"/>
                </a:lnTo>
                <a:lnTo>
                  <a:pt x="1359031" y="10924"/>
                </a:lnTo>
                <a:lnTo>
                  <a:pt x="1305422" y="10560"/>
                </a:lnTo>
                <a:lnTo>
                  <a:pt x="1254299" y="10398"/>
                </a:lnTo>
                <a:lnTo>
                  <a:pt x="1201162" y="13446"/>
                </a:lnTo>
                <a:lnTo>
                  <a:pt x="1147520" y="16360"/>
                </a:lnTo>
                <a:lnTo>
                  <a:pt x="1096383" y="13756"/>
                </a:lnTo>
                <a:lnTo>
                  <a:pt x="1043239" y="14938"/>
                </a:lnTo>
                <a:lnTo>
                  <a:pt x="988425" y="17023"/>
                </a:lnTo>
                <a:lnTo>
                  <a:pt x="932867" y="14051"/>
                </a:lnTo>
                <a:lnTo>
                  <a:pt x="870740" y="11949"/>
                </a:lnTo>
                <a:lnTo>
                  <a:pt x="815832" y="11016"/>
                </a:lnTo>
                <a:lnTo>
                  <a:pt x="771906" y="102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432992" y="136870"/>
            <a:ext cx="3614556" cy="673825"/>
            <a:chOff x="432992" y="136870"/>
            <a:chExt cx="3614556" cy="673825"/>
          </a:xfrm>
        </p:grpSpPr>
        <p:sp>
          <p:nvSpPr>
            <p:cNvPr id="2" name="Freeform 1"/>
            <p:cNvSpPr/>
            <p:nvPr/>
          </p:nvSpPr>
          <p:spPr>
            <a:xfrm>
              <a:off x="572315" y="294797"/>
              <a:ext cx="27810" cy="431670"/>
            </a:xfrm>
            <a:custGeom>
              <a:avLst/>
              <a:gdLst/>
              <a:ahLst/>
              <a:cxnLst/>
              <a:rect l="0" t="0" r="0" b="0"/>
              <a:pathLst>
                <a:path w="27810" h="431670">
                  <a:moveTo>
                    <a:pt x="6752" y="0"/>
                  </a:moveTo>
                  <a:lnTo>
                    <a:pt x="3632" y="42692"/>
                  </a:lnTo>
                  <a:lnTo>
                    <a:pt x="686" y="65768"/>
                  </a:lnTo>
                  <a:lnTo>
                    <a:pt x="2088" y="122003"/>
                  </a:lnTo>
                  <a:lnTo>
                    <a:pt x="0" y="146640"/>
                  </a:lnTo>
                  <a:lnTo>
                    <a:pt x="5071" y="206824"/>
                  </a:lnTo>
                  <a:lnTo>
                    <a:pt x="12009" y="268842"/>
                  </a:lnTo>
                  <a:lnTo>
                    <a:pt x="15719" y="320643"/>
                  </a:lnTo>
                  <a:lnTo>
                    <a:pt x="24207" y="383048"/>
                  </a:lnTo>
                  <a:lnTo>
                    <a:pt x="2780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2992" y="249147"/>
              <a:ext cx="300568" cy="224636"/>
            </a:xfrm>
            <a:custGeom>
              <a:avLst/>
              <a:gdLst/>
              <a:ahLst/>
              <a:cxnLst/>
              <a:rect l="0" t="0" r="0" b="0"/>
              <a:pathLst>
                <a:path w="300568" h="224636">
                  <a:moveTo>
                    <a:pt x="40790" y="129878"/>
                  </a:moveTo>
                  <a:lnTo>
                    <a:pt x="24022" y="141057"/>
                  </a:lnTo>
                  <a:lnTo>
                    <a:pt x="16743" y="140840"/>
                  </a:lnTo>
                  <a:lnTo>
                    <a:pt x="9551" y="137186"/>
                  </a:lnTo>
                  <a:lnTo>
                    <a:pt x="2416" y="131241"/>
                  </a:lnTo>
                  <a:lnTo>
                    <a:pt x="0" y="123768"/>
                  </a:lnTo>
                  <a:lnTo>
                    <a:pt x="3554" y="106106"/>
                  </a:lnTo>
                  <a:lnTo>
                    <a:pt x="24899" y="67341"/>
                  </a:lnTo>
                  <a:lnTo>
                    <a:pt x="38017" y="51001"/>
                  </a:lnTo>
                  <a:lnTo>
                    <a:pt x="97179" y="10857"/>
                  </a:lnTo>
                  <a:lnTo>
                    <a:pt x="116155" y="1721"/>
                  </a:lnTo>
                  <a:lnTo>
                    <a:pt x="139406" y="0"/>
                  </a:lnTo>
                  <a:lnTo>
                    <a:pt x="198050" y="8427"/>
                  </a:lnTo>
                  <a:lnTo>
                    <a:pt x="249148" y="22527"/>
                  </a:lnTo>
                  <a:lnTo>
                    <a:pt x="271434" y="33813"/>
                  </a:lnTo>
                  <a:lnTo>
                    <a:pt x="286798" y="52868"/>
                  </a:lnTo>
                  <a:lnTo>
                    <a:pt x="296356" y="78104"/>
                  </a:lnTo>
                  <a:lnTo>
                    <a:pt x="300567" y="122857"/>
                  </a:lnTo>
                  <a:lnTo>
                    <a:pt x="293756" y="159383"/>
                  </a:lnTo>
                  <a:lnTo>
                    <a:pt x="283461" y="181596"/>
                  </a:lnTo>
                  <a:lnTo>
                    <a:pt x="258921" y="208243"/>
                  </a:lnTo>
                  <a:lnTo>
                    <a:pt x="249382" y="212537"/>
                  </a:lnTo>
                  <a:lnTo>
                    <a:pt x="222698" y="215331"/>
                  </a:lnTo>
                  <a:lnTo>
                    <a:pt x="218214" y="217263"/>
                  </a:lnTo>
                  <a:lnTo>
                    <a:pt x="209246" y="224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484312"/>
              <a:ext cx="115815" cy="212932"/>
            </a:xfrm>
            <a:custGeom>
              <a:avLst/>
              <a:gdLst/>
              <a:ahLst/>
              <a:cxnLst/>
              <a:rect l="0" t="0" r="0" b="0"/>
              <a:pathLst>
                <a:path w="115815" h="212932">
                  <a:moveTo>
                    <a:pt x="0" y="94755"/>
                  </a:moveTo>
                  <a:lnTo>
                    <a:pt x="17959" y="158183"/>
                  </a:lnTo>
                  <a:lnTo>
                    <a:pt x="36301" y="212931"/>
                  </a:lnTo>
                  <a:lnTo>
                    <a:pt x="20512" y="156934"/>
                  </a:lnTo>
                  <a:lnTo>
                    <a:pt x="13487" y="122927"/>
                  </a:lnTo>
                  <a:lnTo>
                    <a:pt x="11113" y="69514"/>
                  </a:lnTo>
                  <a:lnTo>
                    <a:pt x="17028" y="44932"/>
                  </a:lnTo>
                  <a:lnTo>
                    <a:pt x="28625" y="23479"/>
                  </a:lnTo>
                  <a:lnTo>
                    <a:pt x="45478" y="6145"/>
                  </a:lnTo>
                  <a:lnTo>
                    <a:pt x="54885" y="1756"/>
                  </a:lnTo>
                  <a:lnTo>
                    <a:pt x="74697" y="0"/>
                  </a:lnTo>
                  <a:lnTo>
                    <a:pt x="92080" y="6238"/>
                  </a:lnTo>
                  <a:lnTo>
                    <a:pt x="115814" y="21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539812"/>
              <a:ext cx="10529" cy="134012"/>
            </a:xfrm>
            <a:custGeom>
              <a:avLst/>
              <a:gdLst/>
              <a:ahLst/>
              <a:cxnLst/>
              <a:rect l="0" t="0" r="0" b="0"/>
              <a:pathLst>
                <a:path w="10529" h="134012">
                  <a:moveTo>
                    <a:pt x="0" y="18198"/>
                  </a:moveTo>
                  <a:lnTo>
                    <a:pt x="6066" y="0"/>
                  </a:lnTo>
                  <a:lnTo>
                    <a:pt x="2317" y="17095"/>
                  </a:lnTo>
                  <a:lnTo>
                    <a:pt x="457" y="70969"/>
                  </a:lnTo>
                  <a:lnTo>
                    <a:pt x="3255" y="106753"/>
                  </a:lnTo>
                  <a:lnTo>
                    <a:pt x="10528" y="134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58093" y="3790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5523" y="462634"/>
              <a:ext cx="366353" cy="204193"/>
            </a:xfrm>
            <a:custGeom>
              <a:avLst/>
              <a:gdLst/>
              <a:ahLst/>
              <a:cxnLst/>
              <a:rect l="0" t="0" r="0" b="0"/>
              <a:pathLst>
                <a:path w="366353" h="204193">
                  <a:moveTo>
                    <a:pt x="8383" y="137490"/>
                  </a:moveTo>
                  <a:lnTo>
                    <a:pt x="8383" y="159847"/>
                  </a:lnTo>
                  <a:lnTo>
                    <a:pt x="7213" y="161753"/>
                  </a:lnTo>
                  <a:lnTo>
                    <a:pt x="2794" y="151393"/>
                  </a:lnTo>
                  <a:lnTo>
                    <a:pt x="0" y="100549"/>
                  </a:lnTo>
                  <a:lnTo>
                    <a:pt x="3878" y="76618"/>
                  </a:lnTo>
                  <a:lnTo>
                    <a:pt x="12620" y="57403"/>
                  </a:lnTo>
                  <a:lnTo>
                    <a:pt x="18227" y="49004"/>
                  </a:lnTo>
                  <a:lnTo>
                    <a:pt x="25474" y="45744"/>
                  </a:lnTo>
                  <a:lnTo>
                    <a:pt x="33815" y="45910"/>
                  </a:lnTo>
                  <a:lnTo>
                    <a:pt x="51272" y="52334"/>
                  </a:lnTo>
                  <a:lnTo>
                    <a:pt x="66829" y="62988"/>
                  </a:lnTo>
                  <a:lnTo>
                    <a:pt x="78423" y="81761"/>
                  </a:lnTo>
                  <a:lnTo>
                    <a:pt x="95398" y="126352"/>
                  </a:lnTo>
                  <a:lnTo>
                    <a:pt x="97979" y="128895"/>
                  </a:lnTo>
                  <a:lnTo>
                    <a:pt x="99699" y="125911"/>
                  </a:lnTo>
                  <a:lnTo>
                    <a:pt x="105026" y="77257"/>
                  </a:lnTo>
                  <a:lnTo>
                    <a:pt x="114117" y="59637"/>
                  </a:lnTo>
                  <a:lnTo>
                    <a:pt x="129075" y="47126"/>
                  </a:lnTo>
                  <a:lnTo>
                    <a:pt x="137978" y="42153"/>
                  </a:lnTo>
                  <a:lnTo>
                    <a:pt x="146252" y="42346"/>
                  </a:lnTo>
                  <a:lnTo>
                    <a:pt x="154108" y="45985"/>
                  </a:lnTo>
                  <a:lnTo>
                    <a:pt x="176343" y="67873"/>
                  </a:lnTo>
                  <a:lnTo>
                    <a:pt x="194630" y="96586"/>
                  </a:lnTo>
                  <a:lnTo>
                    <a:pt x="202294" y="118140"/>
                  </a:lnTo>
                  <a:lnTo>
                    <a:pt x="213207" y="178211"/>
                  </a:lnTo>
                  <a:lnTo>
                    <a:pt x="216292" y="182185"/>
                  </a:lnTo>
                  <a:lnTo>
                    <a:pt x="219519" y="181325"/>
                  </a:lnTo>
                  <a:lnTo>
                    <a:pt x="226224" y="171010"/>
                  </a:lnTo>
                  <a:lnTo>
                    <a:pt x="238915" y="146642"/>
                  </a:lnTo>
                  <a:lnTo>
                    <a:pt x="254731" y="131419"/>
                  </a:lnTo>
                  <a:lnTo>
                    <a:pt x="276579" y="123093"/>
                  </a:lnTo>
                  <a:lnTo>
                    <a:pt x="300717" y="117053"/>
                  </a:lnTo>
                  <a:lnTo>
                    <a:pt x="323143" y="106570"/>
                  </a:lnTo>
                  <a:lnTo>
                    <a:pt x="338569" y="90992"/>
                  </a:lnTo>
                  <a:lnTo>
                    <a:pt x="358005" y="52396"/>
                  </a:lnTo>
                  <a:lnTo>
                    <a:pt x="358447" y="43326"/>
                  </a:lnTo>
                  <a:lnTo>
                    <a:pt x="352700" y="27009"/>
                  </a:lnTo>
                  <a:lnTo>
                    <a:pt x="330722" y="4669"/>
                  </a:lnTo>
                  <a:lnTo>
                    <a:pt x="321542" y="980"/>
                  </a:lnTo>
                  <a:lnTo>
                    <a:pt x="301983" y="0"/>
                  </a:lnTo>
                  <a:lnTo>
                    <a:pt x="284711" y="6583"/>
                  </a:lnTo>
                  <a:lnTo>
                    <a:pt x="241304" y="31604"/>
                  </a:lnTo>
                  <a:lnTo>
                    <a:pt x="229667" y="52215"/>
                  </a:lnTo>
                  <a:lnTo>
                    <a:pt x="222128" y="90126"/>
                  </a:lnTo>
                  <a:lnTo>
                    <a:pt x="225483" y="125406"/>
                  </a:lnTo>
                  <a:lnTo>
                    <a:pt x="239475" y="163675"/>
                  </a:lnTo>
                  <a:lnTo>
                    <a:pt x="254980" y="181493"/>
                  </a:lnTo>
                  <a:lnTo>
                    <a:pt x="293530" y="202464"/>
                  </a:lnTo>
                  <a:lnTo>
                    <a:pt x="314100" y="204192"/>
                  </a:lnTo>
                  <a:lnTo>
                    <a:pt x="333770" y="199891"/>
                  </a:lnTo>
                  <a:lnTo>
                    <a:pt x="366352" y="17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7993" y="242155"/>
              <a:ext cx="213966" cy="376167"/>
            </a:xfrm>
            <a:custGeom>
              <a:avLst/>
              <a:gdLst/>
              <a:ahLst/>
              <a:cxnLst/>
              <a:rect l="0" t="0" r="0" b="0"/>
              <a:pathLst>
                <a:path w="213966" h="376167">
                  <a:moveTo>
                    <a:pt x="77095" y="357969"/>
                  </a:moveTo>
                  <a:lnTo>
                    <a:pt x="71505" y="374736"/>
                  </a:lnTo>
                  <a:lnTo>
                    <a:pt x="68689" y="376166"/>
                  </a:lnTo>
                  <a:lnTo>
                    <a:pt x="65642" y="373610"/>
                  </a:lnTo>
                  <a:lnTo>
                    <a:pt x="62440" y="368396"/>
                  </a:lnTo>
                  <a:lnTo>
                    <a:pt x="56881" y="313531"/>
                  </a:lnTo>
                  <a:lnTo>
                    <a:pt x="50615" y="259244"/>
                  </a:lnTo>
                  <a:lnTo>
                    <a:pt x="35844" y="211864"/>
                  </a:lnTo>
                  <a:lnTo>
                    <a:pt x="22239" y="160780"/>
                  </a:lnTo>
                  <a:lnTo>
                    <a:pt x="7161" y="106758"/>
                  </a:lnTo>
                  <a:lnTo>
                    <a:pt x="0" y="79814"/>
                  </a:lnTo>
                  <a:lnTo>
                    <a:pt x="2276" y="52240"/>
                  </a:lnTo>
                  <a:lnTo>
                    <a:pt x="6159" y="38336"/>
                  </a:lnTo>
                  <a:lnTo>
                    <a:pt x="13426" y="29067"/>
                  </a:lnTo>
                  <a:lnTo>
                    <a:pt x="33980" y="18768"/>
                  </a:lnTo>
                  <a:lnTo>
                    <a:pt x="92538" y="19392"/>
                  </a:lnTo>
                  <a:lnTo>
                    <a:pt x="150378" y="20728"/>
                  </a:lnTo>
                  <a:lnTo>
                    <a:pt x="176346" y="18571"/>
                  </a:lnTo>
                  <a:lnTo>
                    <a:pt x="213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4031" y="431668"/>
              <a:ext cx="136871" cy="27639"/>
            </a:xfrm>
            <a:custGeom>
              <a:avLst/>
              <a:gdLst/>
              <a:ahLst/>
              <a:cxnLst/>
              <a:rect l="0" t="0" r="0" b="0"/>
              <a:pathLst>
                <a:path w="136871" h="27639">
                  <a:moveTo>
                    <a:pt x="136870" y="0"/>
                  </a:moveTo>
                  <a:lnTo>
                    <a:pt x="125692" y="11178"/>
                  </a:lnTo>
                  <a:lnTo>
                    <a:pt x="96383" y="23719"/>
                  </a:lnTo>
                  <a:lnTo>
                    <a:pt x="74422" y="24970"/>
                  </a:lnTo>
                  <a:lnTo>
                    <a:pt x="52963" y="23966"/>
                  </a:lnTo>
                  <a:lnTo>
                    <a:pt x="23491" y="276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5375" y="449906"/>
              <a:ext cx="206626" cy="198088"/>
            </a:xfrm>
            <a:custGeom>
              <a:avLst/>
              <a:gdLst/>
              <a:ahLst/>
              <a:cxnLst/>
              <a:rect l="0" t="0" r="0" b="0"/>
              <a:pathLst>
                <a:path w="206626" h="198088">
                  <a:moveTo>
                    <a:pt x="143454" y="108104"/>
                  </a:moveTo>
                  <a:lnTo>
                    <a:pt x="137864" y="46011"/>
                  </a:lnTo>
                  <a:lnTo>
                    <a:pt x="123210" y="19256"/>
                  </a:lnTo>
                  <a:lnTo>
                    <a:pt x="104431" y="7005"/>
                  </a:lnTo>
                  <a:lnTo>
                    <a:pt x="81657" y="0"/>
                  </a:lnTo>
                  <a:lnTo>
                    <a:pt x="59836" y="786"/>
                  </a:lnTo>
                  <a:lnTo>
                    <a:pt x="41560" y="8155"/>
                  </a:lnTo>
                  <a:lnTo>
                    <a:pt x="33410" y="13395"/>
                  </a:lnTo>
                  <a:lnTo>
                    <a:pt x="21236" y="28576"/>
                  </a:lnTo>
                  <a:lnTo>
                    <a:pt x="3888" y="66918"/>
                  </a:lnTo>
                  <a:lnTo>
                    <a:pt x="2656" y="87460"/>
                  </a:lnTo>
                  <a:lnTo>
                    <a:pt x="3668" y="108287"/>
                  </a:lnTo>
                  <a:lnTo>
                    <a:pt x="0" y="139744"/>
                  </a:lnTo>
                  <a:lnTo>
                    <a:pt x="2877" y="160771"/>
                  </a:lnTo>
                  <a:lnTo>
                    <a:pt x="11175" y="178695"/>
                  </a:lnTo>
                  <a:lnTo>
                    <a:pt x="16663" y="186750"/>
                  </a:lnTo>
                  <a:lnTo>
                    <a:pt x="25002" y="192120"/>
                  </a:lnTo>
                  <a:lnTo>
                    <a:pt x="46745" y="198087"/>
                  </a:lnTo>
                  <a:lnTo>
                    <a:pt x="56754" y="197338"/>
                  </a:lnTo>
                  <a:lnTo>
                    <a:pt x="74115" y="190268"/>
                  </a:lnTo>
                  <a:lnTo>
                    <a:pt x="89630" y="173087"/>
                  </a:lnTo>
                  <a:lnTo>
                    <a:pt x="113065" y="129519"/>
                  </a:lnTo>
                  <a:lnTo>
                    <a:pt x="117345" y="127060"/>
                  </a:lnTo>
                  <a:lnTo>
                    <a:pt x="121368" y="130100"/>
                  </a:lnTo>
                  <a:lnTo>
                    <a:pt x="141821" y="157422"/>
                  </a:lnTo>
                  <a:lnTo>
                    <a:pt x="161055" y="165118"/>
                  </a:lnTo>
                  <a:lnTo>
                    <a:pt x="181692" y="170878"/>
                  </a:lnTo>
                  <a:lnTo>
                    <a:pt x="206625" y="192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7750" y="442196"/>
              <a:ext cx="141121" cy="172990"/>
            </a:xfrm>
            <a:custGeom>
              <a:avLst/>
              <a:gdLst/>
              <a:ahLst/>
              <a:cxnLst/>
              <a:rect l="0" t="0" r="0" b="0"/>
              <a:pathLst>
                <a:path w="141121" h="172990">
                  <a:moveTo>
                    <a:pt x="141120" y="0"/>
                  </a:moveTo>
                  <a:lnTo>
                    <a:pt x="129942" y="11179"/>
                  </a:lnTo>
                  <a:lnTo>
                    <a:pt x="123139" y="12132"/>
                  </a:lnTo>
                  <a:lnTo>
                    <a:pt x="95628" y="5805"/>
                  </a:lnTo>
                  <a:lnTo>
                    <a:pt x="71378" y="7649"/>
                  </a:lnTo>
                  <a:lnTo>
                    <a:pt x="51242" y="15488"/>
                  </a:lnTo>
                  <a:lnTo>
                    <a:pt x="13662" y="45174"/>
                  </a:lnTo>
                  <a:lnTo>
                    <a:pt x="2584" y="70770"/>
                  </a:lnTo>
                  <a:lnTo>
                    <a:pt x="0" y="99304"/>
                  </a:lnTo>
                  <a:lnTo>
                    <a:pt x="11699" y="135099"/>
                  </a:lnTo>
                  <a:lnTo>
                    <a:pt x="23548" y="157140"/>
                  </a:lnTo>
                  <a:lnTo>
                    <a:pt x="32323" y="164422"/>
                  </a:lnTo>
                  <a:lnTo>
                    <a:pt x="54551" y="172512"/>
                  </a:lnTo>
                  <a:lnTo>
                    <a:pt x="76909" y="172989"/>
                  </a:lnTo>
                  <a:lnTo>
                    <a:pt x="97374" y="168131"/>
                  </a:lnTo>
                  <a:lnTo>
                    <a:pt x="14112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231626"/>
              <a:ext cx="36362" cy="368499"/>
            </a:xfrm>
            <a:custGeom>
              <a:avLst/>
              <a:gdLst/>
              <a:ahLst/>
              <a:cxnLst/>
              <a:rect l="0" t="0" r="0" b="0"/>
              <a:pathLst>
                <a:path w="36362" h="368499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722" y="157589"/>
                  </a:lnTo>
                  <a:lnTo>
                    <a:pt x="18645" y="212420"/>
                  </a:lnTo>
                  <a:lnTo>
                    <a:pt x="28401" y="263891"/>
                  </a:lnTo>
                  <a:lnTo>
                    <a:pt x="36361" y="303578"/>
                  </a:lnTo>
                  <a:lnTo>
                    <a:pt x="32350" y="340944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79399" y="379025"/>
              <a:ext cx="252684" cy="21058"/>
            </a:xfrm>
            <a:custGeom>
              <a:avLst/>
              <a:gdLst/>
              <a:ahLst/>
              <a:cxnLst/>
              <a:rect l="0" t="0" r="0" b="0"/>
              <a:pathLst>
                <a:path w="252684" h="21058">
                  <a:moveTo>
                    <a:pt x="252683" y="0"/>
                  </a:moveTo>
                  <a:lnTo>
                    <a:pt x="203753" y="0"/>
                  </a:lnTo>
                  <a:lnTo>
                    <a:pt x="144622" y="5590"/>
                  </a:lnTo>
                  <a:lnTo>
                    <a:pt x="87882" y="9553"/>
                  </a:lnTo>
                  <a:lnTo>
                    <a:pt x="34733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4947" y="457664"/>
              <a:ext cx="177939" cy="154130"/>
            </a:xfrm>
            <a:custGeom>
              <a:avLst/>
              <a:gdLst/>
              <a:ahLst/>
              <a:cxnLst/>
              <a:rect l="0" t="0" r="0" b="0"/>
              <a:pathLst>
                <a:path w="177939" h="154130">
                  <a:moveTo>
                    <a:pt x="123478" y="5589"/>
                  </a:moveTo>
                  <a:lnTo>
                    <a:pt x="106710" y="0"/>
                  </a:lnTo>
                  <a:lnTo>
                    <a:pt x="89119" y="376"/>
                  </a:lnTo>
                  <a:lnTo>
                    <a:pt x="49230" y="10149"/>
                  </a:lnTo>
                  <a:lnTo>
                    <a:pt x="23619" y="25528"/>
                  </a:lnTo>
                  <a:lnTo>
                    <a:pt x="11636" y="41357"/>
                  </a:lnTo>
                  <a:lnTo>
                    <a:pt x="3580" y="61260"/>
                  </a:lnTo>
                  <a:lnTo>
                    <a:pt x="0" y="85704"/>
                  </a:lnTo>
                  <a:lnTo>
                    <a:pt x="4648" y="105927"/>
                  </a:lnTo>
                  <a:lnTo>
                    <a:pt x="26695" y="137973"/>
                  </a:lnTo>
                  <a:lnTo>
                    <a:pt x="46148" y="149434"/>
                  </a:lnTo>
                  <a:lnTo>
                    <a:pt x="57887" y="154129"/>
                  </a:lnTo>
                  <a:lnTo>
                    <a:pt x="86527" y="153105"/>
                  </a:lnTo>
                  <a:lnTo>
                    <a:pt x="115244" y="144851"/>
                  </a:lnTo>
                  <a:lnTo>
                    <a:pt x="152743" y="120489"/>
                  </a:lnTo>
                  <a:lnTo>
                    <a:pt x="166900" y="105789"/>
                  </a:lnTo>
                  <a:lnTo>
                    <a:pt x="177092" y="87557"/>
                  </a:lnTo>
                  <a:lnTo>
                    <a:pt x="177938" y="78952"/>
                  </a:lnTo>
                  <a:lnTo>
                    <a:pt x="172638" y="63151"/>
                  </a:lnTo>
                  <a:lnTo>
                    <a:pt x="13400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60058" y="439742"/>
              <a:ext cx="87880" cy="139799"/>
            </a:xfrm>
            <a:custGeom>
              <a:avLst/>
              <a:gdLst/>
              <a:ahLst/>
              <a:cxnLst/>
              <a:rect l="0" t="0" r="0" b="0"/>
              <a:pathLst>
                <a:path w="87880" h="139799">
                  <a:moveTo>
                    <a:pt x="3651" y="76154"/>
                  </a:moveTo>
                  <a:lnTo>
                    <a:pt x="23895" y="134771"/>
                  </a:lnTo>
                  <a:lnTo>
                    <a:pt x="26506" y="139798"/>
                  </a:lnTo>
                  <a:lnTo>
                    <a:pt x="27076" y="139640"/>
                  </a:lnTo>
                  <a:lnTo>
                    <a:pt x="10193" y="85468"/>
                  </a:lnTo>
                  <a:lnTo>
                    <a:pt x="0" y="54737"/>
                  </a:lnTo>
                  <a:lnTo>
                    <a:pt x="2419" y="33880"/>
                  </a:lnTo>
                  <a:lnTo>
                    <a:pt x="6339" y="23405"/>
                  </a:lnTo>
                  <a:lnTo>
                    <a:pt x="20054" y="8646"/>
                  </a:lnTo>
                  <a:lnTo>
                    <a:pt x="28624" y="3073"/>
                  </a:lnTo>
                  <a:lnTo>
                    <a:pt x="50625" y="0"/>
                  </a:lnTo>
                  <a:lnTo>
                    <a:pt x="87879" y="2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42113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2724" y="37478"/>
                  </a:lnTo>
                  <a:lnTo>
                    <a:pt x="3582" y="953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2165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2918" y="400082"/>
              <a:ext cx="195103" cy="165251"/>
            </a:xfrm>
            <a:custGeom>
              <a:avLst/>
              <a:gdLst/>
              <a:ahLst/>
              <a:cxnLst/>
              <a:rect l="0" t="0" r="0" b="0"/>
              <a:pathLst>
                <a:path w="195103" h="165251">
                  <a:moveTo>
                    <a:pt x="5589" y="0"/>
                  </a:moveTo>
                  <a:lnTo>
                    <a:pt x="0" y="16768"/>
                  </a:lnTo>
                  <a:lnTo>
                    <a:pt x="1863" y="20537"/>
                  </a:lnTo>
                  <a:lnTo>
                    <a:pt x="6615" y="21881"/>
                  </a:lnTo>
                  <a:lnTo>
                    <a:pt x="63696" y="19996"/>
                  </a:lnTo>
                  <a:lnTo>
                    <a:pt x="98845" y="15024"/>
                  </a:lnTo>
                  <a:lnTo>
                    <a:pt x="142164" y="16399"/>
                  </a:lnTo>
                  <a:lnTo>
                    <a:pt x="152791" y="14443"/>
                  </a:lnTo>
                  <a:lnTo>
                    <a:pt x="157536" y="16648"/>
                  </a:lnTo>
                  <a:lnTo>
                    <a:pt x="158360" y="21627"/>
                  </a:lnTo>
                  <a:lnTo>
                    <a:pt x="153036" y="35349"/>
                  </a:lnTo>
                  <a:lnTo>
                    <a:pt x="110466" y="92576"/>
                  </a:lnTo>
                  <a:lnTo>
                    <a:pt x="68724" y="153346"/>
                  </a:lnTo>
                  <a:lnTo>
                    <a:pt x="61717" y="161892"/>
                  </a:lnTo>
                  <a:lnTo>
                    <a:pt x="60556" y="165250"/>
                  </a:lnTo>
                  <a:lnTo>
                    <a:pt x="63290" y="165149"/>
                  </a:lnTo>
                  <a:lnTo>
                    <a:pt x="68623" y="162742"/>
                  </a:lnTo>
                  <a:lnTo>
                    <a:pt x="131380" y="152761"/>
                  </a:lnTo>
                  <a:lnTo>
                    <a:pt x="183476" y="156439"/>
                  </a:lnTo>
                  <a:lnTo>
                    <a:pt x="19510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4395" y="357535"/>
              <a:ext cx="256839" cy="242590"/>
            </a:xfrm>
            <a:custGeom>
              <a:avLst/>
              <a:gdLst/>
              <a:ahLst/>
              <a:cxnLst/>
              <a:rect l="0" t="0" r="0" b="0"/>
              <a:pathLst>
                <a:path w="256839" h="242590">
                  <a:moveTo>
                    <a:pt x="130496" y="158361"/>
                  </a:moveTo>
                  <a:lnTo>
                    <a:pt x="144967" y="124739"/>
                  </a:lnTo>
                  <a:lnTo>
                    <a:pt x="148432" y="86528"/>
                  </a:lnTo>
                  <a:lnTo>
                    <a:pt x="141399" y="47910"/>
                  </a:lnTo>
                  <a:lnTo>
                    <a:pt x="125018" y="20610"/>
                  </a:lnTo>
                  <a:lnTo>
                    <a:pt x="112073" y="5111"/>
                  </a:lnTo>
                  <a:lnTo>
                    <a:pt x="103006" y="1212"/>
                  </a:lnTo>
                  <a:lnTo>
                    <a:pt x="80454" y="0"/>
                  </a:lnTo>
                  <a:lnTo>
                    <a:pt x="47038" y="5894"/>
                  </a:lnTo>
                  <a:lnTo>
                    <a:pt x="28673" y="21188"/>
                  </a:lnTo>
                  <a:lnTo>
                    <a:pt x="20500" y="31817"/>
                  </a:lnTo>
                  <a:lnTo>
                    <a:pt x="11419" y="59225"/>
                  </a:lnTo>
                  <a:lnTo>
                    <a:pt x="0" y="113302"/>
                  </a:lnTo>
                  <a:lnTo>
                    <a:pt x="1103" y="146960"/>
                  </a:lnTo>
                  <a:lnTo>
                    <a:pt x="9037" y="165382"/>
                  </a:lnTo>
                  <a:lnTo>
                    <a:pt x="38784" y="201862"/>
                  </a:lnTo>
                  <a:lnTo>
                    <a:pt x="68227" y="226882"/>
                  </a:lnTo>
                  <a:lnTo>
                    <a:pt x="77285" y="229778"/>
                  </a:lnTo>
                  <a:lnTo>
                    <a:pt x="85663" y="229369"/>
                  </a:lnTo>
                  <a:lnTo>
                    <a:pt x="93589" y="226757"/>
                  </a:lnTo>
                  <a:lnTo>
                    <a:pt x="108634" y="214495"/>
                  </a:lnTo>
                  <a:lnTo>
                    <a:pt x="137356" y="183617"/>
                  </a:lnTo>
                  <a:lnTo>
                    <a:pt x="145243" y="159837"/>
                  </a:lnTo>
                  <a:lnTo>
                    <a:pt x="147579" y="132111"/>
                  </a:lnTo>
                  <a:lnTo>
                    <a:pt x="144717" y="108090"/>
                  </a:lnTo>
                  <a:lnTo>
                    <a:pt x="143486" y="106130"/>
                  </a:lnTo>
                  <a:lnTo>
                    <a:pt x="142118" y="119549"/>
                  </a:lnTo>
                  <a:lnTo>
                    <a:pt x="147749" y="138772"/>
                  </a:lnTo>
                  <a:lnTo>
                    <a:pt x="164074" y="166205"/>
                  </a:lnTo>
                  <a:lnTo>
                    <a:pt x="199778" y="209697"/>
                  </a:lnTo>
                  <a:lnTo>
                    <a:pt x="256838" y="24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2818" y="136870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4269" y="56215"/>
                  </a:lnTo>
                  <a:lnTo>
                    <a:pt x="843" y="114786"/>
                  </a:lnTo>
                  <a:lnTo>
                    <a:pt x="250" y="166982"/>
                  </a:lnTo>
                  <a:lnTo>
                    <a:pt x="112" y="209915"/>
                  </a:lnTo>
                  <a:lnTo>
                    <a:pt x="33" y="272377"/>
                  </a:lnTo>
                  <a:lnTo>
                    <a:pt x="10" y="327279"/>
                  </a:lnTo>
                  <a:lnTo>
                    <a:pt x="4" y="374872"/>
                  </a:lnTo>
                  <a:lnTo>
                    <a:pt x="1" y="43028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58590" y="294797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99392" y="16768"/>
                  </a:lnTo>
                  <a:lnTo>
                    <a:pt x="191420" y="20538"/>
                  </a:lnTo>
                  <a:lnTo>
                    <a:pt x="141883" y="27540"/>
                  </a:lnTo>
                  <a:lnTo>
                    <a:pt x="81709" y="50414"/>
                  </a:lnTo>
                  <a:lnTo>
                    <a:pt x="20018" y="6982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1803" y="42113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9878" y="11179"/>
                  </a:lnTo>
                  <a:lnTo>
                    <a:pt x="4390" y="29145"/>
                  </a:lnTo>
                  <a:lnTo>
                    <a:pt x="578" y="911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42860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0734" y="389554"/>
              <a:ext cx="138498" cy="162035"/>
            </a:xfrm>
            <a:custGeom>
              <a:avLst/>
              <a:gdLst/>
              <a:ahLst/>
              <a:cxnLst/>
              <a:rect l="0" t="0" r="0" b="0"/>
              <a:pathLst>
                <a:path w="138498" h="162035">
                  <a:moveTo>
                    <a:pt x="79525" y="42114"/>
                  </a:moveTo>
                  <a:lnTo>
                    <a:pt x="85114" y="25346"/>
                  </a:lnTo>
                  <a:lnTo>
                    <a:pt x="82081" y="21577"/>
                  </a:lnTo>
                  <a:lnTo>
                    <a:pt x="75380" y="20234"/>
                  </a:lnTo>
                  <a:lnTo>
                    <a:pt x="36592" y="26483"/>
                  </a:lnTo>
                  <a:lnTo>
                    <a:pt x="11172" y="41252"/>
                  </a:lnTo>
                  <a:lnTo>
                    <a:pt x="2352" y="63178"/>
                  </a:lnTo>
                  <a:lnTo>
                    <a:pt x="0" y="77214"/>
                  </a:lnTo>
                  <a:lnTo>
                    <a:pt x="1942" y="90080"/>
                  </a:lnTo>
                  <a:lnTo>
                    <a:pt x="34083" y="146783"/>
                  </a:lnTo>
                  <a:lnTo>
                    <a:pt x="44551" y="154007"/>
                  </a:lnTo>
                  <a:lnTo>
                    <a:pt x="71780" y="162034"/>
                  </a:lnTo>
                  <a:lnTo>
                    <a:pt x="94020" y="159363"/>
                  </a:lnTo>
                  <a:lnTo>
                    <a:pt x="119694" y="144705"/>
                  </a:lnTo>
                  <a:lnTo>
                    <a:pt x="127361" y="138584"/>
                  </a:lnTo>
                  <a:lnTo>
                    <a:pt x="135880" y="116185"/>
                  </a:lnTo>
                  <a:lnTo>
                    <a:pt x="138497" y="89072"/>
                  </a:lnTo>
                  <a:lnTo>
                    <a:pt x="135761" y="65324"/>
                  </a:lnTo>
                  <a:lnTo>
                    <a:pt x="127525" y="46190"/>
                  </a:lnTo>
                  <a:lnTo>
                    <a:pt x="1005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74487" y="379456"/>
              <a:ext cx="173061" cy="210140"/>
            </a:xfrm>
            <a:custGeom>
              <a:avLst/>
              <a:gdLst/>
              <a:ahLst/>
              <a:cxnLst/>
              <a:rect l="0" t="0" r="0" b="0"/>
              <a:pathLst>
                <a:path w="173061" h="210140">
                  <a:moveTo>
                    <a:pt x="0" y="83797"/>
                  </a:moveTo>
                  <a:lnTo>
                    <a:pt x="29308" y="118695"/>
                  </a:lnTo>
                  <a:lnTo>
                    <a:pt x="43909" y="147950"/>
                  </a:lnTo>
                  <a:lnTo>
                    <a:pt x="50055" y="184434"/>
                  </a:lnTo>
                  <a:lnTo>
                    <a:pt x="49747" y="188323"/>
                  </a:lnTo>
                  <a:lnTo>
                    <a:pt x="48373" y="186236"/>
                  </a:lnTo>
                  <a:lnTo>
                    <a:pt x="34330" y="132146"/>
                  </a:lnTo>
                  <a:lnTo>
                    <a:pt x="32128" y="79440"/>
                  </a:lnTo>
                  <a:lnTo>
                    <a:pt x="37335" y="37923"/>
                  </a:lnTo>
                  <a:lnTo>
                    <a:pt x="46229" y="16225"/>
                  </a:lnTo>
                  <a:lnTo>
                    <a:pt x="51876" y="7164"/>
                  </a:lnTo>
                  <a:lnTo>
                    <a:pt x="60320" y="2293"/>
                  </a:lnTo>
                  <a:lnTo>
                    <a:pt x="82181" y="0"/>
                  </a:lnTo>
                  <a:lnTo>
                    <a:pt x="104375" y="9119"/>
                  </a:lnTo>
                  <a:lnTo>
                    <a:pt x="123598" y="24871"/>
                  </a:lnTo>
                  <a:lnTo>
                    <a:pt x="145470" y="63579"/>
                  </a:lnTo>
                  <a:lnTo>
                    <a:pt x="168286" y="125985"/>
                  </a:lnTo>
                  <a:lnTo>
                    <a:pt x="173060" y="147001"/>
                  </a:lnTo>
                  <a:lnTo>
                    <a:pt x="168456" y="210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595" y="680439"/>
              <a:ext cx="3453349" cy="130256"/>
            </a:xfrm>
            <a:custGeom>
              <a:avLst/>
              <a:gdLst/>
              <a:ahLst/>
              <a:cxnLst/>
              <a:rect l="0" t="0" r="0" b="0"/>
              <a:pathLst>
                <a:path w="3453349" h="130256">
                  <a:moveTo>
                    <a:pt x="3453348" y="24970"/>
                  </a:moveTo>
                  <a:lnTo>
                    <a:pt x="3435367" y="9329"/>
                  </a:lnTo>
                  <a:lnTo>
                    <a:pt x="3418450" y="1251"/>
                  </a:lnTo>
                  <a:lnTo>
                    <a:pt x="3399233" y="0"/>
                  </a:lnTo>
                  <a:lnTo>
                    <a:pt x="3347122" y="8729"/>
                  </a:lnTo>
                  <a:lnTo>
                    <a:pt x="3297611" y="18338"/>
                  </a:lnTo>
                  <a:lnTo>
                    <a:pt x="3236885" y="23660"/>
                  </a:lnTo>
                  <a:lnTo>
                    <a:pt x="3176709" y="24711"/>
                  </a:lnTo>
                  <a:lnTo>
                    <a:pt x="3114434" y="24919"/>
                  </a:lnTo>
                  <a:lnTo>
                    <a:pt x="3060081" y="24955"/>
                  </a:lnTo>
                  <a:lnTo>
                    <a:pt x="3001709" y="32202"/>
                  </a:lnTo>
                  <a:lnTo>
                    <a:pt x="2942519" y="31728"/>
                  </a:lnTo>
                  <a:lnTo>
                    <a:pt x="2918647" y="29143"/>
                  </a:lnTo>
                  <a:lnTo>
                    <a:pt x="2885476" y="30756"/>
                  </a:lnTo>
                  <a:lnTo>
                    <a:pt x="2853421" y="21485"/>
                  </a:lnTo>
                  <a:lnTo>
                    <a:pt x="2801790" y="23935"/>
                  </a:lnTo>
                  <a:lnTo>
                    <a:pt x="2745177" y="24663"/>
                  </a:lnTo>
                  <a:lnTo>
                    <a:pt x="2693308" y="27999"/>
                  </a:lnTo>
                  <a:lnTo>
                    <a:pt x="2643234" y="33276"/>
                  </a:lnTo>
                  <a:lnTo>
                    <a:pt x="2599628" y="34511"/>
                  </a:lnTo>
                  <a:lnTo>
                    <a:pt x="2552951" y="35059"/>
                  </a:lnTo>
                  <a:lnTo>
                    <a:pt x="2504909" y="35303"/>
                  </a:lnTo>
                  <a:lnTo>
                    <a:pt x="2456262" y="35412"/>
                  </a:lnTo>
                  <a:lnTo>
                    <a:pt x="2407344" y="35460"/>
                  </a:lnTo>
                  <a:lnTo>
                    <a:pt x="2361427" y="32362"/>
                  </a:lnTo>
                  <a:lnTo>
                    <a:pt x="2302354" y="30280"/>
                  </a:lnTo>
                  <a:lnTo>
                    <a:pt x="2240471" y="34467"/>
                  </a:lnTo>
                  <a:lnTo>
                    <a:pt x="2180597" y="35193"/>
                  </a:lnTo>
                  <a:lnTo>
                    <a:pt x="2127762" y="35408"/>
                  </a:lnTo>
                  <a:lnTo>
                    <a:pt x="2067987" y="35480"/>
                  </a:lnTo>
                  <a:lnTo>
                    <a:pt x="2011119" y="35495"/>
                  </a:lnTo>
                  <a:lnTo>
                    <a:pt x="1959523" y="38617"/>
                  </a:lnTo>
                  <a:lnTo>
                    <a:pt x="1901731" y="40712"/>
                  </a:lnTo>
                  <a:lnTo>
                    <a:pt x="1840282" y="36528"/>
                  </a:lnTo>
                  <a:lnTo>
                    <a:pt x="1783083" y="36872"/>
                  </a:lnTo>
                  <a:lnTo>
                    <a:pt x="1726725" y="40752"/>
                  </a:lnTo>
                  <a:lnTo>
                    <a:pt x="1684575" y="40175"/>
                  </a:lnTo>
                  <a:lnTo>
                    <a:pt x="1622822" y="44871"/>
                  </a:lnTo>
                  <a:lnTo>
                    <a:pt x="1562704" y="46968"/>
                  </a:lnTo>
                  <a:lnTo>
                    <a:pt x="1508888" y="51195"/>
                  </a:lnTo>
                  <a:lnTo>
                    <a:pt x="1483651" y="49494"/>
                  </a:lnTo>
                  <a:lnTo>
                    <a:pt x="1433049" y="55113"/>
                  </a:lnTo>
                  <a:lnTo>
                    <a:pt x="1385994" y="60984"/>
                  </a:lnTo>
                  <a:lnTo>
                    <a:pt x="1329244" y="59687"/>
                  </a:lnTo>
                  <a:lnTo>
                    <a:pt x="1268147" y="63240"/>
                  </a:lnTo>
                  <a:lnTo>
                    <a:pt x="1207899" y="58222"/>
                  </a:lnTo>
                  <a:lnTo>
                    <a:pt x="1145608" y="62474"/>
                  </a:lnTo>
                  <a:lnTo>
                    <a:pt x="1087074" y="66173"/>
                  </a:lnTo>
                  <a:lnTo>
                    <a:pt x="1035175" y="67984"/>
                  </a:lnTo>
                  <a:lnTo>
                    <a:pt x="972484" y="73070"/>
                  </a:lnTo>
                  <a:lnTo>
                    <a:pt x="922713" y="70547"/>
                  </a:lnTo>
                  <a:lnTo>
                    <a:pt x="863974" y="75870"/>
                  </a:lnTo>
                  <a:lnTo>
                    <a:pt x="801722" y="77268"/>
                  </a:lnTo>
                  <a:lnTo>
                    <a:pt x="741505" y="77544"/>
                  </a:lnTo>
                  <a:lnTo>
                    <a:pt x="684550" y="80718"/>
                  </a:lnTo>
                  <a:lnTo>
                    <a:pt x="656364" y="83672"/>
                  </a:lnTo>
                  <a:lnTo>
                    <a:pt x="600142" y="82276"/>
                  </a:lnTo>
                  <a:lnTo>
                    <a:pt x="543976" y="86982"/>
                  </a:lnTo>
                  <a:lnTo>
                    <a:pt x="488991" y="93978"/>
                  </a:lnTo>
                  <a:lnTo>
                    <a:pt x="426696" y="94730"/>
                  </a:lnTo>
                  <a:lnTo>
                    <a:pt x="371718" y="97891"/>
                  </a:lnTo>
                  <a:lnTo>
                    <a:pt x="315798" y="101635"/>
                  </a:lnTo>
                  <a:lnTo>
                    <a:pt x="259692" y="107704"/>
                  </a:lnTo>
                  <a:lnTo>
                    <a:pt x="203549" y="108903"/>
                  </a:lnTo>
                  <a:lnTo>
                    <a:pt x="147399" y="112259"/>
                  </a:lnTo>
                  <a:lnTo>
                    <a:pt x="99046" y="117514"/>
                  </a:lnTo>
                  <a:lnTo>
                    <a:pt x="36593" y="124878"/>
                  </a:lnTo>
                  <a:lnTo>
                    <a:pt x="0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32207" y="842393"/>
            <a:ext cx="1537161" cy="505255"/>
            <a:chOff x="3032207" y="842393"/>
            <a:chExt cx="1537161" cy="505255"/>
          </a:xfrm>
        </p:grpSpPr>
        <p:sp>
          <p:nvSpPr>
            <p:cNvPr id="28" name="Freeform 27"/>
            <p:cNvSpPr/>
            <p:nvPr/>
          </p:nvSpPr>
          <p:spPr>
            <a:xfrm>
              <a:off x="3032207" y="863336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63171" y="0"/>
                  </a:moveTo>
                  <a:lnTo>
                    <a:pt x="45213" y="62281"/>
                  </a:lnTo>
                  <a:lnTo>
                    <a:pt x="34624" y="119451"/>
                  </a:lnTo>
                  <a:lnTo>
                    <a:pt x="29366" y="169534"/>
                  </a:lnTo>
                  <a:lnTo>
                    <a:pt x="23519" y="224538"/>
                  </a:lnTo>
                  <a:lnTo>
                    <a:pt x="21786" y="279050"/>
                  </a:lnTo>
                  <a:lnTo>
                    <a:pt x="18153" y="331076"/>
                  </a:lnTo>
                  <a:lnTo>
                    <a:pt x="12788" y="384706"/>
                  </a:lnTo>
                  <a:lnTo>
                    <a:pt x="5385" y="43916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11233" y="852808"/>
              <a:ext cx="73700" cy="410612"/>
            </a:xfrm>
            <a:custGeom>
              <a:avLst/>
              <a:gdLst/>
              <a:ahLst/>
              <a:cxnLst/>
              <a:rect l="0" t="0" r="0" b="0"/>
              <a:pathLst>
                <a:path w="73700" h="410612">
                  <a:moveTo>
                    <a:pt x="73699" y="0"/>
                  </a:moveTo>
                  <a:lnTo>
                    <a:pt x="65366" y="37478"/>
                  </a:lnTo>
                  <a:lnTo>
                    <a:pt x="58015" y="88901"/>
                  </a:lnTo>
                  <a:lnTo>
                    <a:pt x="52534" y="146459"/>
                  </a:lnTo>
                  <a:lnTo>
                    <a:pt x="44551" y="201713"/>
                  </a:lnTo>
                  <a:lnTo>
                    <a:pt x="34777" y="256818"/>
                  </a:lnTo>
                  <a:lnTo>
                    <a:pt x="25642" y="314740"/>
                  </a:lnTo>
                  <a:lnTo>
                    <a:pt x="18843" y="374300"/>
                  </a:lnTo>
                  <a:lnTo>
                    <a:pt x="13054" y="39447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61923" y="894922"/>
              <a:ext cx="191425" cy="224426"/>
            </a:xfrm>
            <a:custGeom>
              <a:avLst/>
              <a:gdLst/>
              <a:ahLst/>
              <a:cxnLst/>
              <a:rect l="0" t="0" r="0" b="0"/>
              <a:pathLst>
                <a:path w="191425" h="224426">
                  <a:moveTo>
                    <a:pt x="191424" y="105285"/>
                  </a:moveTo>
                  <a:lnTo>
                    <a:pt x="181848" y="129331"/>
                  </a:lnTo>
                  <a:lnTo>
                    <a:pt x="163890" y="150754"/>
                  </a:lnTo>
                  <a:lnTo>
                    <a:pt x="106627" y="191839"/>
                  </a:lnTo>
                  <a:lnTo>
                    <a:pt x="43975" y="217177"/>
                  </a:lnTo>
                  <a:lnTo>
                    <a:pt x="22946" y="224425"/>
                  </a:lnTo>
                  <a:lnTo>
                    <a:pt x="14764" y="223316"/>
                  </a:lnTo>
                  <a:lnTo>
                    <a:pt x="8140" y="219067"/>
                  </a:lnTo>
                  <a:lnTo>
                    <a:pt x="2554" y="212725"/>
                  </a:lnTo>
                  <a:lnTo>
                    <a:pt x="0" y="204988"/>
                  </a:lnTo>
                  <a:lnTo>
                    <a:pt x="282" y="187032"/>
                  </a:lnTo>
                  <a:lnTo>
                    <a:pt x="16422" y="126124"/>
                  </a:lnTo>
                  <a:lnTo>
                    <a:pt x="37047" y="63152"/>
                  </a:lnTo>
                  <a:lnTo>
                    <a:pt x="545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33578" y="1008244"/>
              <a:ext cx="251480" cy="249829"/>
            </a:xfrm>
            <a:custGeom>
              <a:avLst/>
              <a:gdLst/>
              <a:ahLst/>
              <a:cxnLst/>
              <a:rect l="0" t="0" r="0" b="0"/>
              <a:pathLst>
                <a:path w="251480" h="249829">
                  <a:moveTo>
                    <a:pt x="177779" y="76191"/>
                  </a:moveTo>
                  <a:lnTo>
                    <a:pt x="174660" y="33499"/>
                  </a:lnTo>
                  <a:lnTo>
                    <a:pt x="172190" y="23163"/>
                  </a:lnTo>
                  <a:lnTo>
                    <a:pt x="167034" y="15103"/>
                  </a:lnTo>
                  <a:lnTo>
                    <a:pt x="151946" y="3027"/>
                  </a:lnTo>
                  <a:lnTo>
                    <a:pt x="133543" y="0"/>
                  </a:lnTo>
                  <a:lnTo>
                    <a:pt x="113665" y="3724"/>
                  </a:lnTo>
                  <a:lnTo>
                    <a:pt x="83913" y="18974"/>
                  </a:lnTo>
                  <a:lnTo>
                    <a:pt x="59760" y="39481"/>
                  </a:lnTo>
                  <a:lnTo>
                    <a:pt x="23533" y="93020"/>
                  </a:lnTo>
                  <a:lnTo>
                    <a:pt x="4895" y="139696"/>
                  </a:lnTo>
                  <a:lnTo>
                    <a:pt x="0" y="192764"/>
                  </a:lnTo>
                  <a:lnTo>
                    <a:pt x="1670" y="218078"/>
                  </a:lnTo>
                  <a:lnTo>
                    <a:pt x="10211" y="237128"/>
                  </a:lnTo>
                  <a:lnTo>
                    <a:pt x="18104" y="243144"/>
                  </a:lnTo>
                  <a:lnTo>
                    <a:pt x="39352" y="249828"/>
                  </a:lnTo>
                  <a:lnTo>
                    <a:pt x="61274" y="246560"/>
                  </a:lnTo>
                  <a:lnTo>
                    <a:pt x="81545" y="236138"/>
                  </a:lnTo>
                  <a:lnTo>
                    <a:pt x="98354" y="219808"/>
                  </a:lnTo>
                  <a:lnTo>
                    <a:pt x="133425" y="160087"/>
                  </a:lnTo>
                  <a:lnTo>
                    <a:pt x="155965" y="104613"/>
                  </a:lnTo>
                  <a:lnTo>
                    <a:pt x="171831" y="53764"/>
                  </a:lnTo>
                  <a:lnTo>
                    <a:pt x="170297" y="70976"/>
                  </a:lnTo>
                  <a:lnTo>
                    <a:pt x="185374" y="131639"/>
                  </a:lnTo>
                  <a:lnTo>
                    <a:pt x="198950" y="187706"/>
                  </a:lnTo>
                  <a:lnTo>
                    <a:pt x="202422" y="199667"/>
                  </a:lnTo>
                  <a:lnTo>
                    <a:pt x="208245" y="208811"/>
                  </a:lnTo>
                  <a:lnTo>
                    <a:pt x="251479" y="244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27171" y="1056665"/>
              <a:ext cx="189514" cy="182870"/>
            </a:xfrm>
            <a:custGeom>
              <a:avLst/>
              <a:gdLst/>
              <a:ahLst/>
              <a:cxnLst/>
              <a:rect l="0" t="0" r="0" b="0"/>
              <a:pathLst>
                <a:path w="189514" h="182870">
                  <a:moveTo>
                    <a:pt x="0" y="69884"/>
                  </a:moveTo>
                  <a:lnTo>
                    <a:pt x="8333" y="118815"/>
                  </a:lnTo>
                  <a:lnTo>
                    <a:pt x="10095" y="177945"/>
                  </a:lnTo>
                  <a:lnTo>
                    <a:pt x="10239" y="182869"/>
                  </a:lnTo>
                  <a:lnTo>
                    <a:pt x="9273" y="168612"/>
                  </a:lnTo>
                  <a:lnTo>
                    <a:pt x="1452" y="110484"/>
                  </a:lnTo>
                  <a:lnTo>
                    <a:pt x="6020" y="72555"/>
                  </a:lnTo>
                  <a:lnTo>
                    <a:pt x="20371" y="33501"/>
                  </a:lnTo>
                  <a:lnTo>
                    <a:pt x="35960" y="15499"/>
                  </a:lnTo>
                  <a:lnTo>
                    <a:pt x="45030" y="9061"/>
                  </a:lnTo>
                  <a:lnTo>
                    <a:pt x="67586" y="1907"/>
                  </a:lnTo>
                  <a:lnTo>
                    <a:pt x="80152" y="0"/>
                  </a:lnTo>
                  <a:lnTo>
                    <a:pt x="90869" y="2237"/>
                  </a:lnTo>
                  <a:lnTo>
                    <a:pt x="117131" y="20985"/>
                  </a:lnTo>
                  <a:lnTo>
                    <a:pt x="154129" y="61466"/>
                  </a:lnTo>
                  <a:lnTo>
                    <a:pt x="178022" y="120609"/>
                  </a:lnTo>
                  <a:lnTo>
                    <a:pt x="189513" y="1646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92211" y="842393"/>
              <a:ext cx="177157" cy="431520"/>
            </a:xfrm>
            <a:custGeom>
              <a:avLst/>
              <a:gdLst/>
              <a:ahLst/>
              <a:cxnLst/>
              <a:rect l="0" t="0" r="0" b="0"/>
              <a:pathLst>
                <a:path w="177157" h="431520">
                  <a:moveTo>
                    <a:pt x="135042" y="263099"/>
                  </a:moveTo>
                  <a:lnTo>
                    <a:pt x="117062" y="239052"/>
                  </a:lnTo>
                  <a:lnTo>
                    <a:pt x="100145" y="224725"/>
                  </a:lnTo>
                  <a:lnTo>
                    <a:pt x="90720" y="221139"/>
                  </a:lnTo>
                  <a:lnTo>
                    <a:pt x="70890" y="220273"/>
                  </a:lnTo>
                  <a:lnTo>
                    <a:pt x="53498" y="226908"/>
                  </a:lnTo>
                  <a:lnTo>
                    <a:pt x="23269" y="250231"/>
                  </a:lnTo>
                  <a:lnTo>
                    <a:pt x="7428" y="276054"/>
                  </a:lnTo>
                  <a:lnTo>
                    <a:pt x="0" y="331862"/>
                  </a:lnTo>
                  <a:lnTo>
                    <a:pt x="1652" y="386039"/>
                  </a:lnTo>
                  <a:lnTo>
                    <a:pt x="7908" y="407816"/>
                  </a:lnTo>
                  <a:lnTo>
                    <a:pt x="18487" y="425294"/>
                  </a:lnTo>
                  <a:lnTo>
                    <a:pt x="25753" y="429720"/>
                  </a:lnTo>
                  <a:lnTo>
                    <a:pt x="43186" y="431519"/>
                  </a:lnTo>
                  <a:lnTo>
                    <a:pt x="59512" y="425300"/>
                  </a:lnTo>
                  <a:lnTo>
                    <a:pt x="74567" y="413567"/>
                  </a:lnTo>
                  <a:lnTo>
                    <a:pt x="95027" y="386061"/>
                  </a:lnTo>
                  <a:lnTo>
                    <a:pt x="116133" y="332318"/>
                  </a:lnTo>
                  <a:lnTo>
                    <a:pt x="136897" y="276902"/>
                  </a:lnTo>
                  <a:lnTo>
                    <a:pt x="152263" y="216519"/>
                  </a:lnTo>
                  <a:lnTo>
                    <a:pt x="163444" y="155199"/>
                  </a:lnTo>
                  <a:lnTo>
                    <a:pt x="165999" y="92696"/>
                  </a:lnTo>
                  <a:lnTo>
                    <a:pt x="165334" y="29224"/>
                  </a:lnTo>
                  <a:lnTo>
                    <a:pt x="160984" y="3567"/>
                  </a:lnTo>
                  <a:lnTo>
                    <a:pt x="157016" y="0"/>
                  </a:lnTo>
                  <a:lnTo>
                    <a:pt x="152031" y="2302"/>
                  </a:lnTo>
                  <a:lnTo>
                    <a:pt x="146368" y="8516"/>
                  </a:lnTo>
                  <a:lnTo>
                    <a:pt x="140076" y="27898"/>
                  </a:lnTo>
                  <a:lnTo>
                    <a:pt x="136037" y="84058"/>
                  </a:lnTo>
                  <a:lnTo>
                    <a:pt x="140926" y="134271"/>
                  </a:lnTo>
                  <a:lnTo>
                    <a:pt x="149784" y="191782"/>
                  </a:lnTo>
                  <a:lnTo>
                    <a:pt x="154228" y="247687"/>
                  </a:lnTo>
                  <a:lnTo>
                    <a:pt x="161135" y="301296"/>
                  </a:lnTo>
                  <a:lnTo>
                    <a:pt x="172778" y="358728"/>
                  </a:lnTo>
                  <a:lnTo>
                    <a:pt x="177156" y="378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5131589" y="624360"/>
            <a:ext cx="216889" cy="496927"/>
          </a:xfrm>
          <a:custGeom>
            <a:avLst/>
            <a:gdLst/>
            <a:ahLst/>
            <a:cxnLst/>
            <a:rect l="0" t="0" r="0" b="0"/>
            <a:pathLst>
              <a:path w="216889" h="496927">
                <a:moveTo>
                  <a:pt x="206359" y="133691"/>
                </a:moveTo>
                <a:lnTo>
                  <a:pt x="189591" y="139281"/>
                </a:lnTo>
                <a:lnTo>
                  <a:pt x="175120" y="151383"/>
                </a:lnTo>
                <a:lnTo>
                  <a:pt x="132690" y="211139"/>
                </a:lnTo>
                <a:lnTo>
                  <a:pt x="97568" y="270839"/>
                </a:lnTo>
                <a:lnTo>
                  <a:pt x="69489" y="323952"/>
                </a:lnTo>
                <a:lnTo>
                  <a:pt x="47002" y="379504"/>
                </a:lnTo>
                <a:lnTo>
                  <a:pt x="30767" y="441233"/>
                </a:lnTo>
                <a:lnTo>
                  <a:pt x="29637" y="454532"/>
                </a:lnTo>
                <a:lnTo>
                  <a:pt x="34619" y="475549"/>
                </a:lnTo>
                <a:lnTo>
                  <a:pt x="39223" y="484429"/>
                </a:lnTo>
                <a:lnTo>
                  <a:pt x="48142" y="490349"/>
                </a:lnTo>
                <a:lnTo>
                  <a:pt x="73649" y="496926"/>
                </a:lnTo>
                <a:lnTo>
                  <a:pt x="95124" y="493611"/>
                </a:lnTo>
                <a:lnTo>
                  <a:pt x="112468" y="483169"/>
                </a:lnTo>
                <a:lnTo>
                  <a:pt x="155824" y="434979"/>
                </a:lnTo>
                <a:lnTo>
                  <a:pt x="177636" y="385844"/>
                </a:lnTo>
                <a:lnTo>
                  <a:pt x="183031" y="343454"/>
                </a:lnTo>
                <a:lnTo>
                  <a:pt x="179040" y="305028"/>
                </a:lnTo>
                <a:lnTo>
                  <a:pt x="170430" y="285490"/>
                </a:lnTo>
                <a:lnTo>
                  <a:pt x="157635" y="269008"/>
                </a:lnTo>
                <a:lnTo>
                  <a:pt x="130701" y="247745"/>
                </a:lnTo>
                <a:lnTo>
                  <a:pt x="70486" y="213485"/>
                </a:lnTo>
                <a:lnTo>
                  <a:pt x="10003" y="158222"/>
                </a:lnTo>
                <a:lnTo>
                  <a:pt x="2106" y="137965"/>
                </a:lnTo>
                <a:lnTo>
                  <a:pt x="0" y="126012"/>
                </a:lnTo>
                <a:lnTo>
                  <a:pt x="3900" y="103372"/>
                </a:lnTo>
                <a:lnTo>
                  <a:pt x="31952" y="43564"/>
                </a:lnTo>
                <a:lnTo>
                  <a:pt x="45397" y="25005"/>
                </a:lnTo>
                <a:lnTo>
                  <a:pt x="62290" y="12077"/>
                </a:lnTo>
                <a:lnTo>
                  <a:pt x="82667" y="3601"/>
                </a:lnTo>
                <a:lnTo>
                  <a:pt x="120447" y="0"/>
                </a:lnTo>
                <a:lnTo>
                  <a:pt x="158936" y="6991"/>
                </a:lnTo>
                <a:lnTo>
                  <a:pt x="177873" y="17329"/>
                </a:lnTo>
                <a:lnTo>
                  <a:pt x="201688" y="41892"/>
                </a:lnTo>
                <a:lnTo>
                  <a:pt x="210133" y="67545"/>
                </a:lnTo>
                <a:lnTo>
                  <a:pt x="216888" y="12316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690962" y="1821430"/>
            <a:ext cx="699008" cy="1021265"/>
            <a:chOff x="1690962" y="1821430"/>
            <a:chExt cx="699008" cy="1021265"/>
          </a:xfrm>
        </p:grpSpPr>
        <p:sp>
          <p:nvSpPr>
            <p:cNvPr id="36" name="Freeform 35"/>
            <p:cNvSpPr/>
            <p:nvPr/>
          </p:nvSpPr>
          <p:spPr>
            <a:xfrm>
              <a:off x="1690962" y="1821430"/>
              <a:ext cx="35712" cy="536954"/>
            </a:xfrm>
            <a:custGeom>
              <a:avLst/>
              <a:gdLst/>
              <a:ahLst/>
              <a:cxnLst/>
              <a:rect l="0" t="0" r="0" b="0"/>
              <a:pathLst>
                <a:path w="35712" h="536954">
                  <a:moveTo>
                    <a:pt x="14654" y="0"/>
                  </a:moveTo>
                  <a:lnTo>
                    <a:pt x="0" y="60730"/>
                  </a:lnTo>
                  <a:lnTo>
                    <a:pt x="1083" y="118209"/>
                  </a:lnTo>
                  <a:lnTo>
                    <a:pt x="5893" y="162112"/>
                  </a:lnTo>
                  <a:lnTo>
                    <a:pt x="12058" y="223508"/>
                  </a:lnTo>
                  <a:lnTo>
                    <a:pt x="19731" y="286175"/>
                  </a:lnTo>
                  <a:lnTo>
                    <a:pt x="23567" y="340596"/>
                  </a:lnTo>
                  <a:lnTo>
                    <a:pt x="24704" y="389996"/>
                  </a:lnTo>
                  <a:lnTo>
                    <a:pt x="30630" y="439858"/>
                  </a:lnTo>
                  <a:lnTo>
                    <a:pt x="34707" y="498363"/>
                  </a:lnTo>
                  <a:lnTo>
                    <a:pt x="3571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89927" y="186354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1170" y="50432"/>
                  </a:lnTo>
                  <a:lnTo>
                    <a:pt x="7236" y="108919"/>
                  </a:lnTo>
                  <a:lnTo>
                    <a:pt x="9065" y="154083"/>
                  </a:lnTo>
                  <a:lnTo>
                    <a:pt x="15684" y="214370"/>
                  </a:lnTo>
                  <a:lnTo>
                    <a:pt x="19465" y="269277"/>
                  </a:lnTo>
                  <a:lnTo>
                    <a:pt x="26174" y="317002"/>
                  </a:lnTo>
                  <a:lnTo>
                    <a:pt x="29982" y="366367"/>
                  </a:lnTo>
                  <a:lnTo>
                    <a:pt x="30873" y="394456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20962" y="1895129"/>
              <a:ext cx="279494" cy="245260"/>
            </a:xfrm>
            <a:custGeom>
              <a:avLst/>
              <a:gdLst/>
              <a:ahLst/>
              <a:cxnLst/>
              <a:rect l="0" t="0" r="0" b="0"/>
              <a:pathLst>
                <a:path w="279494" h="245260">
                  <a:moveTo>
                    <a:pt x="279493" y="147399"/>
                  </a:moveTo>
                  <a:lnTo>
                    <a:pt x="247042" y="141333"/>
                  </a:lnTo>
                  <a:lnTo>
                    <a:pt x="226466" y="143923"/>
                  </a:lnTo>
                  <a:lnTo>
                    <a:pt x="174158" y="169847"/>
                  </a:lnTo>
                  <a:lnTo>
                    <a:pt x="111033" y="210692"/>
                  </a:lnTo>
                  <a:lnTo>
                    <a:pt x="58394" y="237276"/>
                  </a:lnTo>
                  <a:lnTo>
                    <a:pt x="37338" y="245056"/>
                  </a:lnTo>
                  <a:lnTo>
                    <a:pt x="27979" y="245259"/>
                  </a:lnTo>
                  <a:lnTo>
                    <a:pt x="11342" y="239245"/>
                  </a:lnTo>
                  <a:lnTo>
                    <a:pt x="5969" y="230857"/>
                  </a:lnTo>
                  <a:lnTo>
                    <a:pt x="0" y="205938"/>
                  </a:lnTo>
                  <a:lnTo>
                    <a:pt x="4573" y="157923"/>
                  </a:lnTo>
                  <a:lnTo>
                    <a:pt x="20097" y="96373"/>
                  </a:lnTo>
                  <a:lnTo>
                    <a:pt x="37378" y="33994"/>
                  </a:lnTo>
                  <a:lnTo>
                    <a:pt x="478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53015" y="2463668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210570" y="0"/>
                  </a:moveTo>
                  <a:lnTo>
                    <a:pt x="194929" y="17981"/>
                  </a:lnTo>
                  <a:lnTo>
                    <a:pt x="163727" y="75524"/>
                  </a:lnTo>
                  <a:lnTo>
                    <a:pt x="129691" y="135493"/>
                  </a:lnTo>
                  <a:lnTo>
                    <a:pt x="100574" y="195523"/>
                  </a:lnTo>
                  <a:lnTo>
                    <a:pt x="73473" y="245236"/>
                  </a:lnTo>
                  <a:lnTo>
                    <a:pt x="42763" y="301429"/>
                  </a:lnTo>
                  <a:lnTo>
                    <a:pt x="9444" y="3611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89581" y="2463668"/>
              <a:ext cx="300389" cy="368498"/>
            </a:xfrm>
            <a:custGeom>
              <a:avLst/>
              <a:gdLst/>
              <a:ahLst/>
              <a:cxnLst/>
              <a:rect l="0" t="0" r="0" b="0"/>
              <a:pathLst>
                <a:path w="300389" h="368498">
                  <a:moveTo>
                    <a:pt x="5590" y="0"/>
                  </a:moveTo>
                  <a:lnTo>
                    <a:pt x="0" y="16768"/>
                  </a:lnTo>
                  <a:lnTo>
                    <a:pt x="1863" y="25216"/>
                  </a:lnTo>
                  <a:lnTo>
                    <a:pt x="26950" y="60873"/>
                  </a:lnTo>
                  <a:lnTo>
                    <a:pt x="81387" y="121234"/>
                  </a:lnTo>
                  <a:lnTo>
                    <a:pt x="118925" y="179460"/>
                  </a:lnTo>
                  <a:lnTo>
                    <a:pt x="174752" y="233132"/>
                  </a:lnTo>
                  <a:lnTo>
                    <a:pt x="226781" y="292801"/>
                  </a:lnTo>
                  <a:lnTo>
                    <a:pt x="278414" y="351554"/>
                  </a:lnTo>
                  <a:lnTo>
                    <a:pt x="30038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624090" y="2842694"/>
            <a:ext cx="1138638" cy="493162"/>
            <a:chOff x="1624090" y="2842694"/>
            <a:chExt cx="1138638" cy="493162"/>
          </a:xfrm>
        </p:grpSpPr>
        <p:sp>
          <p:nvSpPr>
            <p:cNvPr id="42" name="Freeform 41"/>
            <p:cNvSpPr/>
            <p:nvPr/>
          </p:nvSpPr>
          <p:spPr>
            <a:xfrm>
              <a:off x="1726673" y="2968004"/>
              <a:ext cx="326385" cy="366523"/>
            </a:xfrm>
            <a:custGeom>
              <a:avLst/>
              <a:gdLst/>
              <a:ahLst/>
              <a:cxnLst/>
              <a:rect l="0" t="0" r="0" b="0"/>
              <a:pathLst>
                <a:path w="326385" h="366523">
                  <a:moveTo>
                    <a:pt x="0" y="127374"/>
                  </a:moveTo>
                  <a:lnTo>
                    <a:pt x="3120" y="84682"/>
                  </a:lnTo>
                  <a:lnTo>
                    <a:pt x="9575" y="65116"/>
                  </a:lnTo>
                  <a:lnTo>
                    <a:pt x="39403" y="20592"/>
                  </a:lnTo>
                  <a:lnTo>
                    <a:pt x="56117" y="6606"/>
                  </a:lnTo>
                  <a:lnTo>
                    <a:pt x="65488" y="1238"/>
                  </a:lnTo>
                  <a:lnTo>
                    <a:pt x="75244" y="0"/>
                  </a:lnTo>
                  <a:lnTo>
                    <a:pt x="95443" y="4863"/>
                  </a:lnTo>
                  <a:lnTo>
                    <a:pt x="120956" y="20754"/>
                  </a:lnTo>
                  <a:lnTo>
                    <a:pt x="157680" y="57080"/>
                  </a:lnTo>
                  <a:lnTo>
                    <a:pt x="170686" y="77415"/>
                  </a:lnTo>
                  <a:lnTo>
                    <a:pt x="197981" y="136638"/>
                  </a:lnTo>
                  <a:lnTo>
                    <a:pt x="215319" y="188172"/>
                  </a:lnTo>
                  <a:lnTo>
                    <a:pt x="216837" y="249651"/>
                  </a:lnTo>
                  <a:lnTo>
                    <a:pt x="206219" y="311924"/>
                  </a:lnTo>
                  <a:lnTo>
                    <a:pt x="190693" y="341413"/>
                  </a:lnTo>
                  <a:lnTo>
                    <a:pt x="174830" y="354304"/>
                  </a:lnTo>
                  <a:lnTo>
                    <a:pt x="154911" y="362762"/>
                  </a:lnTo>
                  <a:lnTo>
                    <a:pt x="130461" y="366522"/>
                  </a:lnTo>
                  <a:lnTo>
                    <a:pt x="119729" y="364015"/>
                  </a:lnTo>
                  <a:lnTo>
                    <a:pt x="93447" y="344889"/>
                  </a:lnTo>
                  <a:lnTo>
                    <a:pt x="72012" y="322714"/>
                  </a:lnTo>
                  <a:lnTo>
                    <a:pt x="62031" y="304269"/>
                  </a:lnTo>
                  <a:lnTo>
                    <a:pt x="59935" y="281253"/>
                  </a:lnTo>
                  <a:lnTo>
                    <a:pt x="64072" y="257766"/>
                  </a:lnTo>
                  <a:lnTo>
                    <a:pt x="73710" y="239528"/>
                  </a:lnTo>
                  <a:lnTo>
                    <a:pt x="81896" y="233729"/>
                  </a:lnTo>
                  <a:lnTo>
                    <a:pt x="103469" y="227285"/>
                  </a:lnTo>
                  <a:lnTo>
                    <a:pt x="156616" y="223149"/>
                  </a:lnTo>
                  <a:lnTo>
                    <a:pt x="215987" y="225451"/>
                  </a:lnTo>
                  <a:lnTo>
                    <a:pt x="267792" y="231235"/>
                  </a:lnTo>
                  <a:lnTo>
                    <a:pt x="326384" y="232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79440" y="2921954"/>
              <a:ext cx="244855" cy="310295"/>
            </a:xfrm>
            <a:custGeom>
              <a:avLst/>
              <a:gdLst/>
              <a:ahLst/>
              <a:cxnLst/>
              <a:rect l="0" t="0" r="0" b="0"/>
              <a:pathLst>
                <a:path w="244855" h="310295">
                  <a:moveTo>
                    <a:pt x="0" y="78667"/>
                  </a:moveTo>
                  <a:lnTo>
                    <a:pt x="5589" y="61900"/>
                  </a:lnTo>
                  <a:lnTo>
                    <a:pt x="17692" y="50548"/>
                  </a:lnTo>
                  <a:lnTo>
                    <a:pt x="74328" y="26329"/>
                  </a:lnTo>
                  <a:lnTo>
                    <a:pt x="127595" y="9687"/>
                  </a:lnTo>
                  <a:lnTo>
                    <a:pt x="188061" y="0"/>
                  </a:lnTo>
                  <a:lnTo>
                    <a:pt x="226257" y="1676"/>
                  </a:lnTo>
                  <a:lnTo>
                    <a:pt x="235066" y="7453"/>
                  </a:lnTo>
                  <a:lnTo>
                    <a:pt x="240939" y="15983"/>
                  </a:lnTo>
                  <a:lnTo>
                    <a:pt x="244854" y="26349"/>
                  </a:lnTo>
                  <a:lnTo>
                    <a:pt x="244775" y="68885"/>
                  </a:lnTo>
                  <a:lnTo>
                    <a:pt x="234267" y="126085"/>
                  </a:lnTo>
                  <a:lnTo>
                    <a:pt x="217807" y="178631"/>
                  </a:lnTo>
                  <a:lnTo>
                    <a:pt x="197961" y="239053"/>
                  </a:lnTo>
                  <a:lnTo>
                    <a:pt x="182292" y="292464"/>
                  </a:lnTo>
                  <a:lnTo>
                    <a:pt x="178985" y="310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76289" y="2842694"/>
              <a:ext cx="486439" cy="431299"/>
            </a:xfrm>
            <a:custGeom>
              <a:avLst/>
              <a:gdLst/>
              <a:ahLst/>
              <a:cxnLst/>
              <a:rect l="0" t="0" r="0" b="0"/>
              <a:pathLst>
                <a:path w="486439" h="431299">
                  <a:moveTo>
                    <a:pt x="303192" y="0"/>
                  </a:moveTo>
                  <a:lnTo>
                    <a:pt x="249048" y="3120"/>
                  </a:lnTo>
                  <a:lnTo>
                    <a:pt x="194101" y="14654"/>
                  </a:lnTo>
                  <a:lnTo>
                    <a:pt x="133863" y="49803"/>
                  </a:lnTo>
                  <a:lnTo>
                    <a:pt x="71805" y="105311"/>
                  </a:lnTo>
                  <a:lnTo>
                    <a:pt x="43537" y="138955"/>
                  </a:lnTo>
                  <a:lnTo>
                    <a:pt x="23828" y="180566"/>
                  </a:lnTo>
                  <a:lnTo>
                    <a:pt x="5069" y="240746"/>
                  </a:lnTo>
                  <a:lnTo>
                    <a:pt x="0" y="278912"/>
                  </a:lnTo>
                  <a:lnTo>
                    <a:pt x="4088" y="314268"/>
                  </a:lnTo>
                  <a:lnTo>
                    <a:pt x="18297" y="346970"/>
                  </a:lnTo>
                  <a:lnTo>
                    <a:pt x="37325" y="373297"/>
                  </a:lnTo>
                  <a:lnTo>
                    <a:pt x="96790" y="417436"/>
                  </a:lnTo>
                  <a:lnTo>
                    <a:pt x="118651" y="425343"/>
                  </a:lnTo>
                  <a:lnTo>
                    <a:pt x="176403" y="430419"/>
                  </a:lnTo>
                  <a:lnTo>
                    <a:pt x="226891" y="431298"/>
                  </a:lnTo>
                  <a:lnTo>
                    <a:pt x="280712" y="423190"/>
                  </a:lnTo>
                  <a:lnTo>
                    <a:pt x="319018" y="412518"/>
                  </a:lnTo>
                  <a:lnTo>
                    <a:pt x="354108" y="388545"/>
                  </a:lnTo>
                  <a:lnTo>
                    <a:pt x="370275" y="376237"/>
                  </a:lnTo>
                  <a:lnTo>
                    <a:pt x="421472" y="342916"/>
                  </a:lnTo>
                  <a:lnTo>
                    <a:pt x="457473" y="303113"/>
                  </a:lnTo>
                  <a:lnTo>
                    <a:pt x="477254" y="260435"/>
                  </a:lnTo>
                  <a:lnTo>
                    <a:pt x="486438" y="215856"/>
                  </a:lnTo>
                  <a:lnTo>
                    <a:pt x="484850" y="186793"/>
                  </a:lnTo>
                  <a:lnTo>
                    <a:pt x="477126" y="164518"/>
                  </a:lnTo>
                  <a:lnTo>
                    <a:pt x="432748" y="103591"/>
                  </a:lnTo>
                  <a:lnTo>
                    <a:pt x="384363" y="63872"/>
                  </a:lnTo>
                  <a:lnTo>
                    <a:pt x="36636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4090" y="2902846"/>
              <a:ext cx="458666" cy="433010"/>
            </a:xfrm>
            <a:custGeom>
              <a:avLst/>
              <a:gdLst/>
              <a:ahLst/>
              <a:cxnLst/>
              <a:rect l="0" t="0" r="0" b="0"/>
              <a:pathLst>
                <a:path w="458666" h="433010">
                  <a:moveTo>
                    <a:pt x="239454" y="13547"/>
                  </a:moveTo>
                  <a:lnTo>
                    <a:pt x="222686" y="2369"/>
                  </a:lnTo>
                  <a:lnTo>
                    <a:pt x="201976" y="0"/>
                  </a:lnTo>
                  <a:lnTo>
                    <a:pt x="150552" y="2423"/>
                  </a:lnTo>
                  <a:lnTo>
                    <a:pt x="114846" y="14021"/>
                  </a:lnTo>
                  <a:lnTo>
                    <a:pt x="72151" y="45657"/>
                  </a:lnTo>
                  <a:lnTo>
                    <a:pt x="21932" y="108951"/>
                  </a:lnTo>
                  <a:lnTo>
                    <a:pt x="6417" y="151260"/>
                  </a:lnTo>
                  <a:lnTo>
                    <a:pt x="0" y="200840"/>
                  </a:lnTo>
                  <a:lnTo>
                    <a:pt x="6237" y="253185"/>
                  </a:lnTo>
                  <a:lnTo>
                    <a:pt x="16585" y="285372"/>
                  </a:lnTo>
                  <a:lnTo>
                    <a:pt x="55081" y="340841"/>
                  </a:lnTo>
                  <a:lnTo>
                    <a:pt x="103260" y="387104"/>
                  </a:lnTo>
                  <a:lnTo>
                    <a:pt x="163648" y="415567"/>
                  </a:lnTo>
                  <a:lnTo>
                    <a:pt x="187045" y="426189"/>
                  </a:lnTo>
                  <a:lnTo>
                    <a:pt x="243313" y="433009"/>
                  </a:lnTo>
                  <a:lnTo>
                    <a:pt x="299227" y="428767"/>
                  </a:lnTo>
                  <a:lnTo>
                    <a:pt x="342898" y="415494"/>
                  </a:lnTo>
                  <a:lnTo>
                    <a:pt x="391062" y="376913"/>
                  </a:lnTo>
                  <a:lnTo>
                    <a:pt x="440818" y="325659"/>
                  </a:lnTo>
                  <a:lnTo>
                    <a:pt x="451001" y="306682"/>
                  </a:lnTo>
                  <a:lnTo>
                    <a:pt x="458665" y="256327"/>
                  </a:lnTo>
                  <a:lnTo>
                    <a:pt x="457060" y="197508"/>
                  </a:lnTo>
                  <a:lnTo>
                    <a:pt x="445869" y="162421"/>
                  </a:lnTo>
                  <a:lnTo>
                    <a:pt x="413784" y="107264"/>
                  </a:lnTo>
                  <a:lnTo>
                    <a:pt x="407910" y="97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48344" y="3871160"/>
            <a:ext cx="872716" cy="466582"/>
            <a:chOff x="1648344" y="3871160"/>
            <a:chExt cx="872716" cy="466582"/>
          </a:xfrm>
        </p:grpSpPr>
        <p:sp>
          <p:nvSpPr>
            <p:cNvPr id="47" name="Freeform 46"/>
            <p:cNvSpPr/>
            <p:nvPr/>
          </p:nvSpPr>
          <p:spPr>
            <a:xfrm>
              <a:off x="1648344" y="3871160"/>
              <a:ext cx="309957" cy="456885"/>
            </a:xfrm>
            <a:custGeom>
              <a:avLst/>
              <a:gdLst/>
              <a:ahLst/>
              <a:cxnLst/>
              <a:rect l="0" t="0" r="0" b="0"/>
              <a:pathLst>
                <a:path w="309957" h="456885">
                  <a:moveTo>
                    <a:pt x="46744" y="13855"/>
                  </a:moveTo>
                  <a:lnTo>
                    <a:pt x="35565" y="25033"/>
                  </a:lnTo>
                  <a:lnTo>
                    <a:pt x="11900" y="87073"/>
                  </a:lnTo>
                  <a:lnTo>
                    <a:pt x="8307" y="90743"/>
                  </a:lnTo>
                  <a:lnTo>
                    <a:pt x="4741" y="89680"/>
                  </a:lnTo>
                  <a:lnTo>
                    <a:pt x="1195" y="85462"/>
                  </a:lnTo>
                  <a:lnTo>
                    <a:pt x="0" y="79141"/>
                  </a:lnTo>
                  <a:lnTo>
                    <a:pt x="1792" y="62758"/>
                  </a:lnTo>
                  <a:lnTo>
                    <a:pt x="9608" y="46898"/>
                  </a:lnTo>
                  <a:lnTo>
                    <a:pt x="33689" y="17653"/>
                  </a:lnTo>
                  <a:lnTo>
                    <a:pt x="59643" y="1982"/>
                  </a:lnTo>
                  <a:lnTo>
                    <a:pt x="82503" y="0"/>
                  </a:lnTo>
                  <a:lnTo>
                    <a:pt x="129716" y="8259"/>
                  </a:lnTo>
                  <a:lnTo>
                    <a:pt x="156596" y="23375"/>
                  </a:lnTo>
                  <a:lnTo>
                    <a:pt x="168876" y="39143"/>
                  </a:lnTo>
                  <a:lnTo>
                    <a:pt x="202106" y="101574"/>
                  </a:lnTo>
                  <a:lnTo>
                    <a:pt x="218202" y="160514"/>
                  </a:lnTo>
                  <a:lnTo>
                    <a:pt x="217006" y="220076"/>
                  </a:lnTo>
                  <a:lnTo>
                    <a:pt x="215556" y="276902"/>
                  </a:lnTo>
                  <a:lnTo>
                    <a:pt x="209681" y="327598"/>
                  </a:lnTo>
                  <a:lnTo>
                    <a:pt x="182425" y="390407"/>
                  </a:lnTo>
                  <a:lnTo>
                    <a:pt x="155303" y="428917"/>
                  </a:lnTo>
                  <a:lnTo>
                    <a:pt x="128822" y="451781"/>
                  </a:lnTo>
                  <a:lnTo>
                    <a:pt x="105840" y="456884"/>
                  </a:lnTo>
                  <a:lnTo>
                    <a:pt x="58547" y="450627"/>
                  </a:lnTo>
                  <a:lnTo>
                    <a:pt x="49933" y="444247"/>
                  </a:lnTo>
                  <a:lnTo>
                    <a:pt x="37243" y="424679"/>
                  </a:lnTo>
                  <a:lnTo>
                    <a:pt x="33942" y="400385"/>
                  </a:lnTo>
                  <a:lnTo>
                    <a:pt x="37545" y="376329"/>
                  </a:lnTo>
                  <a:lnTo>
                    <a:pt x="46944" y="357838"/>
                  </a:lnTo>
                  <a:lnTo>
                    <a:pt x="62041" y="344941"/>
                  </a:lnTo>
                  <a:lnTo>
                    <a:pt x="70980" y="339864"/>
                  </a:lnTo>
                  <a:lnTo>
                    <a:pt x="90271" y="337343"/>
                  </a:lnTo>
                  <a:lnTo>
                    <a:pt x="150092" y="347093"/>
                  </a:lnTo>
                  <a:lnTo>
                    <a:pt x="204982" y="353161"/>
                  </a:lnTo>
                  <a:lnTo>
                    <a:pt x="266474" y="359689"/>
                  </a:lnTo>
                  <a:lnTo>
                    <a:pt x="287901" y="366821"/>
                  </a:lnTo>
                  <a:lnTo>
                    <a:pt x="309956" y="382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95171" y="3979772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0"/>
                  </a:moveTo>
                  <a:lnTo>
                    <a:pt x="37977" y="53875"/>
                  </a:lnTo>
                  <a:lnTo>
                    <a:pt x="14290" y="1159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74114" y="4011357"/>
              <a:ext cx="142460" cy="168457"/>
            </a:xfrm>
            <a:custGeom>
              <a:avLst/>
              <a:gdLst/>
              <a:ahLst/>
              <a:cxnLst/>
              <a:rect l="0" t="0" r="0" b="0"/>
              <a:pathLst>
                <a:path w="142460" h="168457">
                  <a:moveTo>
                    <a:pt x="136870" y="168456"/>
                  </a:moveTo>
                  <a:lnTo>
                    <a:pt x="142459" y="151688"/>
                  </a:lnTo>
                  <a:lnTo>
                    <a:pt x="140596" y="144409"/>
                  </a:lnTo>
                  <a:lnTo>
                    <a:pt x="129167" y="130083"/>
                  </a:lnTo>
                  <a:lnTo>
                    <a:pt x="71125" y="80732"/>
                  </a:lnTo>
                  <a:lnTo>
                    <a:pt x="14074" y="189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21208" y="3913851"/>
              <a:ext cx="199852" cy="423891"/>
            </a:xfrm>
            <a:custGeom>
              <a:avLst/>
              <a:gdLst/>
              <a:ahLst/>
              <a:cxnLst/>
              <a:rect l="0" t="0" r="0" b="0"/>
              <a:pathLst>
                <a:path w="199852" h="423891">
                  <a:moveTo>
                    <a:pt x="5590" y="23807"/>
                  </a:moveTo>
                  <a:lnTo>
                    <a:pt x="0" y="40574"/>
                  </a:lnTo>
                  <a:lnTo>
                    <a:pt x="694" y="43174"/>
                  </a:lnTo>
                  <a:lnTo>
                    <a:pt x="3495" y="42567"/>
                  </a:lnTo>
                  <a:lnTo>
                    <a:pt x="7703" y="39823"/>
                  </a:lnTo>
                  <a:lnTo>
                    <a:pt x="69154" y="23605"/>
                  </a:lnTo>
                  <a:lnTo>
                    <a:pt x="124990" y="15318"/>
                  </a:lnTo>
                  <a:lnTo>
                    <a:pt x="146784" y="7946"/>
                  </a:lnTo>
                  <a:lnTo>
                    <a:pt x="155871" y="2704"/>
                  </a:lnTo>
                  <a:lnTo>
                    <a:pt x="175327" y="0"/>
                  </a:lnTo>
                  <a:lnTo>
                    <a:pt x="185428" y="917"/>
                  </a:lnTo>
                  <a:lnTo>
                    <a:pt x="192163" y="6207"/>
                  </a:lnTo>
                  <a:lnTo>
                    <a:pt x="199645" y="24564"/>
                  </a:lnTo>
                  <a:lnTo>
                    <a:pt x="199851" y="45200"/>
                  </a:lnTo>
                  <a:lnTo>
                    <a:pt x="187322" y="105956"/>
                  </a:lnTo>
                  <a:lnTo>
                    <a:pt x="173895" y="160960"/>
                  </a:lnTo>
                  <a:lnTo>
                    <a:pt x="159978" y="222474"/>
                  </a:lnTo>
                  <a:lnTo>
                    <a:pt x="153199" y="282545"/>
                  </a:lnTo>
                  <a:lnTo>
                    <a:pt x="141808" y="336351"/>
                  </a:lnTo>
                  <a:lnTo>
                    <a:pt x="133883" y="392300"/>
                  </a:lnTo>
                  <a:lnTo>
                    <a:pt x="131931" y="423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940546" y="1631071"/>
            <a:ext cx="1264725" cy="2643667"/>
            <a:chOff x="4940546" y="1631071"/>
            <a:chExt cx="1264725" cy="2643667"/>
          </a:xfrm>
        </p:grpSpPr>
        <p:sp>
          <p:nvSpPr>
            <p:cNvPr id="52" name="Freeform 51"/>
            <p:cNvSpPr/>
            <p:nvPr/>
          </p:nvSpPr>
          <p:spPr>
            <a:xfrm>
              <a:off x="5232382" y="1631071"/>
              <a:ext cx="221380" cy="548041"/>
            </a:xfrm>
            <a:custGeom>
              <a:avLst/>
              <a:gdLst/>
              <a:ahLst/>
              <a:cxnLst/>
              <a:rect l="0" t="0" r="0" b="0"/>
              <a:pathLst>
                <a:path w="221380" h="548041">
                  <a:moveTo>
                    <a:pt x="221379" y="127188"/>
                  </a:moveTo>
                  <a:lnTo>
                    <a:pt x="215790" y="143955"/>
                  </a:lnTo>
                  <a:lnTo>
                    <a:pt x="203687" y="158426"/>
                  </a:lnTo>
                  <a:lnTo>
                    <a:pt x="157265" y="210633"/>
                  </a:lnTo>
                  <a:lnTo>
                    <a:pt x="119028" y="264597"/>
                  </a:lnTo>
                  <a:lnTo>
                    <a:pt x="88598" y="320317"/>
                  </a:lnTo>
                  <a:lnTo>
                    <a:pt x="69632" y="383619"/>
                  </a:lnTo>
                  <a:lnTo>
                    <a:pt x="65283" y="430375"/>
                  </a:lnTo>
                  <a:lnTo>
                    <a:pt x="65164" y="484133"/>
                  </a:lnTo>
                  <a:lnTo>
                    <a:pt x="73188" y="522678"/>
                  </a:lnTo>
                  <a:lnTo>
                    <a:pt x="83767" y="541217"/>
                  </a:lnTo>
                  <a:lnTo>
                    <a:pt x="91033" y="545927"/>
                  </a:lnTo>
                  <a:lnTo>
                    <a:pt x="108466" y="548040"/>
                  </a:lnTo>
                  <a:lnTo>
                    <a:pt x="124792" y="541961"/>
                  </a:lnTo>
                  <a:lnTo>
                    <a:pt x="159927" y="513405"/>
                  </a:lnTo>
                  <a:lnTo>
                    <a:pt x="184714" y="484168"/>
                  </a:lnTo>
                  <a:lnTo>
                    <a:pt x="201287" y="447689"/>
                  </a:lnTo>
                  <a:lnTo>
                    <a:pt x="208962" y="386205"/>
                  </a:lnTo>
                  <a:lnTo>
                    <a:pt x="207951" y="343274"/>
                  </a:lnTo>
                  <a:lnTo>
                    <a:pt x="187058" y="285842"/>
                  </a:lnTo>
                  <a:lnTo>
                    <a:pt x="164807" y="253745"/>
                  </a:lnTo>
                  <a:lnTo>
                    <a:pt x="121816" y="209249"/>
                  </a:lnTo>
                  <a:lnTo>
                    <a:pt x="109278" y="190565"/>
                  </a:lnTo>
                  <a:lnTo>
                    <a:pt x="52325" y="143891"/>
                  </a:lnTo>
                  <a:lnTo>
                    <a:pt x="22330" y="114199"/>
                  </a:lnTo>
                  <a:lnTo>
                    <a:pt x="5791" y="89440"/>
                  </a:lnTo>
                  <a:lnTo>
                    <a:pt x="0" y="65957"/>
                  </a:lnTo>
                  <a:lnTo>
                    <a:pt x="94" y="54782"/>
                  </a:lnTo>
                  <a:lnTo>
                    <a:pt x="6437" y="36126"/>
                  </a:lnTo>
                  <a:lnTo>
                    <a:pt x="11404" y="27875"/>
                  </a:lnTo>
                  <a:lnTo>
                    <a:pt x="40751" y="5085"/>
                  </a:lnTo>
                  <a:lnTo>
                    <a:pt x="65841" y="0"/>
                  </a:lnTo>
                  <a:lnTo>
                    <a:pt x="125665" y="679"/>
                  </a:lnTo>
                  <a:lnTo>
                    <a:pt x="138852" y="5414"/>
                  </a:lnTo>
                  <a:lnTo>
                    <a:pt x="159745" y="23153"/>
                  </a:lnTo>
                  <a:lnTo>
                    <a:pt x="183815" y="64264"/>
                  </a:lnTo>
                  <a:lnTo>
                    <a:pt x="194911" y="96845"/>
                  </a:lnTo>
                  <a:lnTo>
                    <a:pt x="200322" y="148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01077" y="2274155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168456" y="0"/>
                  </a:moveTo>
                  <a:lnTo>
                    <a:pt x="152815" y="17981"/>
                  </a:lnTo>
                  <a:lnTo>
                    <a:pt x="128849" y="74354"/>
                  </a:lnTo>
                  <a:lnTo>
                    <a:pt x="97672" y="132017"/>
                  </a:lnTo>
                  <a:lnTo>
                    <a:pt x="70073" y="186431"/>
                  </a:lnTo>
                  <a:lnTo>
                    <a:pt x="42091" y="239120"/>
                  </a:lnTo>
                  <a:lnTo>
                    <a:pt x="11451" y="29570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90590" y="2298072"/>
              <a:ext cx="147400" cy="228768"/>
            </a:xfrm>
            <a:custGeom>
              <a:avLst/>
              <a:gdLst/>
              <a:ahLst/>
              <a:cxnLst/>
              <a:rect l="0" t="0" r="0" b="0"/>
              <a:pathLst>
                <a:path w="147400" h="228768">
                  <a:moveTo>
                    <a:pt x="0" y="18197"/>
                  </a:moveTo>
                  <a:lnTo>
                    <a:pt x="5589" y="1429"/>
                  </a:lnTo>
                  <a:lnTo>
                    <a:pt x="8406" y="0"/>
                  </a:lnTo>
                  <a:lnTo>
                    <a:pt x="11453" y="2556"/>
                  </a:lnTo>
                  <a:lnTo>
                    <a:pt x="37906" y="54302"/>
                  </a:lnTo>
                  <a:lnTo>
                    <a:pt x="69420" y="112162"/>
                  </a:lnTo>
                  <a:lnTo>
                    <a:pt x="102137" y="165492"/>
                  </a:lnTo>
                  <a:lnTo>
                    <a:pt x="122688" y="205350"/>
                  </a:lnTo>
                  <a:lnTo>
                    <a:pt x="147399" y="228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85264" y="2693507"/>
              <a:ext cx="242156" cy="308793"/>
            </a:xfrm>
            <a:custGeom>
              <a:avLst/>
              <a:gdLst/>
              <a:ahLst/>
              <a:cxnLst/>
              <a:rect l="0" t="0" r="0" b="0"/>
              <a:pathLst>
                <a:path w="242156" h="308793">
                  <a:moveTo>
                    <a:pt x="0" y="64959"/>
                  </a:moveTo>
                  <a:lnTo>
                    <a:pt x="5589" y="42602"/>
                  </a:lnTo>
                  <a:lnTo>
                    <a:pt x="17692" y="25387"/>
                  </a:lnTo>
                  <a:lnTo>
                    <a:pt x="34769" y="11106"/>
                  </a:lnTo>
                  <a:lnTo>
                    <a:pt x="54057" y="860"/>
                  </a:lnTo>
                  <a:lnTo>
                    <a:pt x="62944" y="0"/>
                  </a:lnTo>
                  <a:lnTo>
                    <a:pt x="79058" y="5283"/>
                  </a:lnTo>
                  <a:lnTo>
                    <a:pt x="106873" y="21411"/>
                  </a:lnTo>
                  <a:lnTo>
                    <a:pt x="120808" y="37415"/>
                  </a:lnTo>
                  <a:lnTo>
                    <a:pt x="143161" y="87718"/>
                  </a:lnTo>
                  <a:lnTo>
                    <a:pt x="154664" y="139688"/>
                  </a:lnTo>
                  <a:lnTo>
                    <a:pt x="157283" y="195014"/>
                  </a:lnTo>
                  <a:lnTo>
                    <a:pt x="152147" y="231395"/>
                  </a:lnTo>
                  <a:lnTo>
                    <a:pt x="137628" y="264402"/>
                  </a:lnTo>
                  <a:lnTo>
                    <a:pt x="118507" y="290819"/>
                  </a:lnTo>
                  <a:lnTo>
                    <a:pt x="92435" y="307875"/>
                  </a:lnTo>
                  <a:lnTo>
                    <a:pt x="82680" y="308792"/>
                  </a:lnTo>
                  <a:lnTo>
                    <a:pt x="62483" y="303570"/>
                  </a:lnTo>
                  <a:lnTo>
                    <a:pt x="36971" y="287477"/>
                  </a:lnTo>
                  <a:lnTo>
                    <a:pt x="32836" y="278815"/>
                  </a:lnTo>
                  <a:lnTo>
                    <a:pt x="31362" y="256712"/>
                  </a:lnTo>
                  <a:lnTo>
                    <a:pt x="37725" y="237530"/>
                  </a:lnTo>
                  <a:lnTo>
                    <a:pt x="42698" y="229139"/>
                  </a:lnTo>
                  <a:lnTo>
                    <a:pt x="57581" y="216697"/>
                  </a:lnTo>
                  <a:lnTo>
                    <a:pt x="101321" y="199177"/>
                  </a:lnTo>
                  <a:lnTo>
                    <a:pt x="141285" y="199224"/>
                  </a:lnTo>
                  <a:lnTo>
                    <a:pt x="182762" y="206646"/>
                  </a:lnTo>
                  <a:lnTo>
                    <a:pt x="204450" y="219178"/>
                  </a:lnTo>
                  <a:lnTo>
                    <a:pt x="226694" y="236606"/>
                  </a:lnTo>
                  <a:lnTo>
                    <a:pt x="242155" y="24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85517" y="2663709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3164" y="28726"/>
                  </a:lnTo>
                  <a:lnTo>
                    <a:pt x="522" y="92112"/>
                  </a:lnTo>
                  <a:lnTo>
                    <a:pt x="0" y="150387"/>
                  </a:lnTo>
                  <a:lnTo>
                    <a:pt x="1067" y="205788"/>
                  </a:lnTo>
                  <a:lnTo>
                    <a:pt x="8210" y="248620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33692" y="2726880"/>
              <a:ext cx="172754" cy="120480"/>
            </a:xfrm>
            <a:custGeom>
              <a:avLst/>
              <a:gdLst/>
              <a:ahLst/>
              <a:cxnLst/>
              <a:rect l="0" t="0" r="0" b="0"/>
              <a:pathLst>
                <a:path w="172754" h="120480">
                  <a:moveTo>
                    <a:pt x="172753" y="63171"/>
                  </a:moveTo>
                  <a:lnTo>
                    <a:pt x="154773" y="78812"/>
                  </a:lnTo>
                  <a:lnTo>
                    <a:pt x="98399" y="101608"/>
                  </a:lnTo>
                  <a:lnTo>
                    <a:pt x="35825" y="120479"/>
                  </a:lnTo>
                  <a:lnTo>
                    <a:pt x="14800" y="118667"/>
                  </a:lnTo>
                  <a:lnTo>
                    <a:pt x="7790" y="111867"/>
                  </a:lnTo>
                  <a:lnTo>
                    <a:pt x="0" y="88713"/>
                  </a:lnTo>
                  <a:lnTo>
                    <a:pt x="2777" y="62045"/>
                  </a:lnTo>
                  <a:lnTo>
                    <a:pt x="253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40546" y="2590010"/>
              <a:ext cx="411287" cy="409323"/>
            </a:xfrm>
            <a:custGeom>
              <a:avLst/>
              <a:gdLst/>
              <a:ahLst/>
              <a:cxnLst/>
              <a:rect l="0" t="0" r="0" b="0"/>
              <a:pathLst>
                <a:path w="411287" h="409323">
                  <a:moveTo>
                    <a:pt x="260531" y="0"/>
                  </a:moveTo>
                  <a:lnTo>
                    <a:pt x="212722" y="33577"/>
                  </a:lnTo>
                  <a:lnTo>
                    <a:pt x="156114" y="52168"/>
                  </a:lnTo>
                  <a:lnTo>
                    <a:pt x="101217" y="91513"/>
                  </a:lnTo>
                  <a:lnTo>
                    <a:pt x="53965" y="148039"/>
                  </a:lnTo>
                  <a:lnTo>
                    <a:pt x="16990" y="210626"/>
                  </a:lnTo>
                  <a:lnTo>
                    <a:pt x="2418" y="255035"/>
                  </a:lnTo>
                  <a:lnTo>
                    <a:pt x="0" y="298744"/>
                  </a:lnTo>
                  <a:lnTo>
                    <a:pt x="12172" y="357102"/>
                  </a:lnTo>
                  <a:lnTo>
                    <a:pt x="27716" y="383708"/>
                  </a:lnTo>
                  <a:lnTo>
                    <a:pt x="43584" y="395925"/>
                  </a:lnTo>
                  <a:lnTo>
                    <a:pt x="63505" y="404084"/>
                  </a:lnTo>
                  <a:lnTo>
                    <a:pt x="117540" y="409322"/>
                  </a:lnTo>
                  <a:lnTo>
                    <a:pt x="173015" y="404768"/>
                  </a:lnTo>
                  <a:lnTo>
                    <a:pt x="233409" y="392603"/>
                  </a:lnTo>
                  <a:lnTo>
                    <a:pt x="288492" y="375815"/>
                  </a:lnTo>
                  <a:lnTo>
                    <a:pt x="310393" y="362391"/>
                  </a:lnTo>
                  <a:lnTo>
                    <a:pt x="365448" y="305893"/>
                  </a:lnTo>
                  <a:lnTo>
                    <a:pt x="386764" y="278198"/>
                  </a:lnTo>
                  <a:lnTo>
                    <a:pt x="409339" y="232507"/>
                  </a:lnTo>
                  <a:lnTo>
                    <a:pt x="411286" y="207842"/>
                  </a:lnTo>
                  <a:lnTo>
                    <a:pt x="403004" y="159468"/>
                  </a:lnTo>
                  <a:lnTo>
                    <a:pt x="381698" y="117288"/>
                  </a:lnTo>
                  <a:lnTo>
                    <a:pt x="348049" y="77865"/>
                  </a:lnTo>
                  <a:lnTo>
                    <a:pt x="30264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01160" y="3000621"/>
              <a:ext cx="105286" cy="263214"/>
            </a:xfrm>
            <a:custGeom>
              <a:avLst/>
              <a:gdLst/>
              <a:ahLst/>
              <a:cxnLst/>
              <a:rect l="0" t="0" r="0" b="0"/>
              <a:pathLst>
                <a:path w="105286" h="263214">
                  <a:moveTo>
                    <a:pt x="105285" y="0"/>
                  </a:moveTo>
                  <a:lnTo>
                    <a:pt x="86157" y="53875"/>
                  </a:lnTo>
                  <a:lnTo>
                    <a:pt x="57092" y="115922"/>
                  </a:lnTo>
                  <a:lnTo>
                    <a:pt x="35178" y="178994"/>
                  </a:lnTo>
                  <a:lnTo>
                    <a:pt x="14046" y="23981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38031" y="2969036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0" y="0"/>
                  </a:moveTo>
                  <a:lnTo>
                    <a:pt x="2339" y="33622"/>
                  </a:lnTo>
                  <a:lnTo>
                    <a:pt x="23719" y="93407"/>
                  </a:lnTo>
                  <a:lnTo>
                    <a:pt x="53455" y="147221"/>
                  </a:lnTo>
                  <a:lnTo>
                    <a:pt x="101823" y="206434"/>
                  </a:lnTo>
                  <a:lnTo>
                    <a:pt x="122304" y="260834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64290" y="3333741"/>
              <a:ext cx="168457" cy="257049"/>
            </a:xfrm>
            <a:custGeom>
              <a:avLst/>
              <a:gdLst/>
              <a:ahLst/>
              <a:cxnLst/>
              <a:rect l="0" t="0" r="0" b="0"/>
              <a:pathLst>
                <a:path w="168457" h="257049">
                  <a:moveTo>
                    <a:pt x="0" y="56435"/>
                  </a:moveTo>
                  <a:lnTo>
                    <a:pt x="5589" y="34078"/>
                  </a:lnTo>
                  <a:lnTo>
                    <a:pt x="10745" y="26322"/>
                  </a:lnTo>
                  <a:lnTo>
                    <a:pt x="25833" y="14586"/>
                  </a:lnTo>
                  <a:lnTo>
                    <a:pt x="54058" y="1401"/>
                  </a:lnTo>
                  <a:lnTo>
                    <a:pt x="74328" y="0"/>
                  </a:lnTo>
                  <a:lnTo>
                    <a:pt x="84647" y="1264"/>
                  </a:lnTo>
                  <a:lnTo>
                    <a:pt x="92696" y="5616"/>
                  </a:lnTo>
                  <a:lnTo>
                    <a:pt x="104759" y="19810"/>
                  </a:lnTo>
                  <a:lnTo>
                    <a:pt x="125810" y="70806"/>
                  </a:lnTo>
                  <a:lnTo>
                    <a:pt x="130785" y="97917"/>
                  </a:lnTo>
                  <a:lnTo>
                    <a:pt x="124447" y="156742"/>
                  </a:lnTo>
                  <a:lnTo>
                    <a:pt x="112132" y="191831"/>
                  </a:lnTo>
                  <a:lnTo>
                    <a:pt x="87010" y="229539"/>
                  </a:lnTo>
                  <a:lnTo>
                    <a:pt x="66465" y="252264"/>
                  </a:lnTo>
                  <a:lnTo>
                    <a:pt x="57178" y="256008"/>
                  </a:lnTo>
                  <a:lnTo>
                    <a:pt x="34381" y="257048"/>
                  </a:lnTo>
                  <a:lnTo>
                    <a:pt x="25260" y="253348"/>
                  </a:lnTo>
                  <a:lnTo>
                    <a:pt x="12007" y="239878"/>
                  </a:lnTo>
                  <a:lnTo>
                    <a:pt x="9174" y="231373"/>
                  </a:lnTo>
                  <a:lnTo>
                    <a:pt x="9147" y="212564"/>
                  </a:lnTo>
                  <a:lnTo>
                    <a:pt x="16153" y="195626"/>
                  </a:lnTo>
                  <a:lnTo>
                    <a:pt x="21297" y="187833"/>
                  </a:lnTo>
                  <a:lnTo>
                    <a:pt x="36371" y="176055"/>
                  </a:lnTo>
                  <a:lnTo>
                    <a:pt x="80234" y="158962"/>
                  </a:lnTo>
                  <a:lnTo>
                    <a:pt x="103510" y="160884"/>
                  </a:lnTo>
                  <a:lnTo>
                    <a:pt x="125553" y="166028"/>
                  </a:lnTo>
                  <a:lnTo>
                    <a:pt x="168456" y="161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93048" y="3369119"/>
              <a:ext cx="192424" cy="224106"/>
            </a:xfrm>
            <a:custGeom>
              <a:avLst/>
              <a:gdLst/>
              <a:ahLst/>
              <a:cxnLst/>
              <a:rect l="0" t="0" r="0" b="0"/>
              <a:pathLst>
                <a:path w="192424" h="224106">
                  <a:moveTo>
                    <a:pt x="2910" y="0"/>
                  </a:moveTo>
                  <a:lnTo>
                    <a:pt x="61527" y="0"/>
                  </a:lnTo>
                  <a:lnTo>
                    <a:pt x="81995" y="6239"/>
                  </a:lnTo>
                  <a:lnTo>
                    <a:pt x="98890" y="17981"/>
                  </a:lnTo>
                  <a:lnTo>
                    <a:pt x="135970" y="58563"/>
                  </a:lnTo>
                  <a:lnTo>
                    <a:pt x="143936" y="82570"/>
                  </a:lnTo>
                  <a:lnTo>
                    <a:pt x="149051" y="140052"/>
                  </a:lnTo>
                  <a:lnTo>
                    <a:pt x="143511" y="165191"/>
                  </a:lnTo>
                  <a:lnTo>
                    <a:pt x="132079" y="186892"/>
                  </a:lnTo>
                  <a:lnTo>
                    <a:pt x="115301" y="204336"/>
                  </a:lnTo>
                  <a:lnTo>
                    <a:pt x="86124" y="221721"/>
                  </a:lnTo>
                  <a:lnTo>
                    <a:pt x="62511" y="224105"/>
                  </a:lnTo>
                  <a:lnTo>
                    <a:pt x="38758" y="220095"/>
                  </a:lnTo>
                  <a:lnTo>
                    <a:pt x="20402" y="210514"/>
                  </a:lnTo>
                  <a:lnTo>
                    <a:pt x="7565" y="195337"/>
                  </a:lnTo>
                  <a:lnTo>
                    <a:pt x="2504" y="186377"/>
                  </a:lnTo>
                  <a:lnTo>
                    <a:pt x="0" y="167062"/>
                  </a:lnTo>
                  <a:lnTo>
                    <a:pt x="970" y="156998"/>
                  </a:lnTo>
                  <a:lnTo>
                    <a:pt x="5126" y="149119"/>
                  </a:lnTo>
                  <a:lnTo>
                    <a:pt x="19103" y="137245"/>
                  </a:lnTo>
                  <a:lnTo>
                    <a:pt x="46703" y="123983"/>
                  </a:lnTo>
                  <a:lnTo>
                    <a:pt x="66828" y="122563"/>
                  </a:lnTo>
                  <a:lnTo>
                    <a:pt x="88640" y="127002"/>
                  </a:lnTo>
                  <a:lnTo>
                    <a:pt x="140770" y="145796"/>
                  </a:lnTo>
                  <a:lnTo>
                    <a:pt x="19242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52298" y="3289038"/>
              <a:ext cx="452973" cy="319565"/>
            </a:xfrm>
            <a:custGeom>
              <a:avLst/>
              <a:gdLst/>
              <a:ahLst/>
              <a:cxnLst/>
              <a:rect l="0" t="0" r="0" b="0"/>
              <a:pathLst>
                <a:path w="452973" h="319565">
                  <a:moveTo>
                    <a:pt x="301588" y="37967"/>
                  </a:moveTo>
                  <a:lnTo>
                    <a:pt x="290409" y="21199"/>
                  </a:lnTo>
                  <a:lnTo>
                    <a:pt x="269324" y="9847"/>
                  </a:lnTo>
                  <a:lnTo>
                    <a:pt x="227687" y="0"/>
                  </a:lnTo>
                  <a:lnTo>
                    <a:pt x="188834" y="201"/>
                  </a:lnTo>
                  <a:lnTo>
                    <a:pt x="144265" y="10750"/>
                  </a:lnTo>
                  <a:lnTo>
                    <a:pt x="89607" y="40088"/>
                  </a:lnTo>
                  <a:lnTo>
                    <a:pt x="49643" y="70294"/>
                  </a:lnTo>
                  <a:lnTo>
                    <a:pt x="36364" y="85090"/>
                  </a:lnTo>
                  <a:lnTo>
                    <a:pt x="8879" y="144561"/>
                  </a:lnTo>
                  <a:lnTo>
                    <a:pt x="0" y="188224"/>
                  </a:lnTo>
                  <a:lnTo>
                    <a:pt x="2958" y="225207"/>
                  </a:lnTo>
                  <a:lnTo>
                    <a:pt x="16833" y="263981"/>
                  </a:lnTo>
                  <a:lnTo>
                    <a:pt x="25184" y="272871"/>
                  </a:lnTo>
                  <a:lnTo>
                    <a:pt x="85497" y="299488"/>
                  </a:lnTo>
                  <a:lnTo>
                    <a:pt x="147682" y="310464"/>
                  </a:lnTo>
                  <a:lnTo>
                    <a:pt x="206239" y="319564"/>
                  </a:lnTo>
                  <a:lnTo>
                    <a:pt x="262866" y="316119"/>
                  </a:lnTo>
                  <a:lnTo>
                    <a:pt x="324824" y="297716"/>
                  </a:lnTo>
                  <a:lnTo>
                    <a:pt x="383547" y="272864"/>
                  </a:lnTo>
                  <a:lnTo>
                    <a:pt x="408670" y="253275"/>
                  </a:lnTo>
                  <a:lnTo>
                    <a:pt x="429762" y="225764"/>
                  </a:lnTo>
                  <a:lnTo>
                    <a:pt x="451813" y="174612"/>
                  </a:lnTo>
                  <a:lnTo>
                    <a:pt x="452972" y="153680"/>
                  </a:lnTo>
                  <a:lnTo>
                    <a:pt x="448418" y="132679"/>
                  </a:lnTo>
                  <a:lnTo>
                    <a:pt x="431531" y="101125"/>
                  </a:lnTo>
                  <a:lnTo>
                    <a:pt x="405990" y="73058"/>
                  </a:lnTo>
                  <a:lnTo>
                    <a:pt x="375287" y="59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71047" y="3245125"/>
              <a:ext cx="342830" cy="353311"/>
            </a:xfrm>
            <a:custGeom>
              <a:avLst/>
              <a:gdLst/>
              <a:ahLst/>
              <a:cxnLst/>
              <a:rect l="0" t="0" r="0" b="0"/>
              <a:pathLst>
                <a:path w="342830" h="353311">
                  <a:moveTo>
                    <a:pt x="303813" y="8180"/>
                  </a:moveTo>
                  <a:lnTo>
                    <a:pt x="287045" y="13769"/>
                  </a:lnTo>
                  <a:lnTo>
                    <a:pt x="269454" y="13393"/>
                  </a:lnTo>
                  <a:lnTo>
                    <a:pt x="210815" y="1631"/>
                  </a:lnTo>
                  <a:lnTo>
                    <a:pt x="171103" y="0"/>
                  </a:lnTo>
                  <a:lnTo>
                    <a:pt x="135420" y="7576"/>
                  </a:lnTo>
                  <a:lnTo>
                    <a:pt x="88273" y="30504"/>
                  </a:lnTo>
                  <a:lnTo>
                    <a:pt x="48352" y="65669"/>
                  </a:lnTo>
                  <a:lnTo>
                    <a:pt x="22808" y="103894"/>
                  </a:lnTo>
                  <a:lnTo>
                    <a:pt x="6150" y="145240"/>
                  </a:lnTo>
                  <a:lnTo>
                    <a:pt x="0" y="202843"/>
                  </a:lnTo>
                  <a:lnTo>
                    <a:pt x="1275" y="243933"/>
                  </a:lnTo>
                  <a:lnTo>
                    <a:pt x="22265" y="293224"/>
                  </a:lnTo>
                  <a:lnTo>
                    <a:pt x="35960" y="310731"/>
                  </a:lnTo>
                  <a:lnTo>
                    <a:pt x="53746" y="325141"/>
                  </a:lnTo>
                  <a:lnTo>
                    <a:pt x="104116" y="347823"/>
                  </a:lnTo>
                  <a:lnTo>
                    <a:pt x="146637" y="353310"/>
                  </a:lnTo>
                  <a:lnTo>
                    <a:pt x="197766" y="346758"/>
                  </a:lnTo>
                  <a:lnTo>
                    <a:pt x="236777" y="335187"/>
                  </a:lnTo>
                  <a:lnTo>
                    <a:pt x="292775" y="291145"/>
                  </a:lnTo>
                  <a:lnTo>
                    <a:pt x="325723" y="250077"/>
                  </a:lnTo>
                  <a:lnTo>
                    <a:pt x="339421" y="217503"/>
                  </a:lnTo>
                  <a:lnTo>
                    <a:pt x="342829" y="179907"/>
                  </a:lnTo>
                  <a:lnTo>
                    <a:pt x="331019" y="124425"/>
                  </a:lnTo>
                  <a:lnTo>
                    <a:pt x="318244" y="106247"/>
                  </a:lnTo>
                  <a:lnTo>
                    <a:pt x="270476" y="50686"/>
                  </a:lnTo>
                  <a:lnTo>
                    <a:pt x="261699" y="39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87366" y="3853430"/>
              <a:ext cx="282168" cy="421308"/>
            </a:xfrm>
            <a:custGeom>
              <a:avLst/>
              <a:gdLst/>
              <a:ahLst/>
              <a:cxnLst/>
              <a:rect l="0" t="0" r="0" b="0"/>
              <a:pathLst>
                <a:path w="282168" h="421308">
                  <a:moveTo>
                    <a:pt x="50540" y="0"/>
                  </a:moveTo>
                  <a:lnTo>
                    <a:pt x="39362" y="11178"/>
                  </a:lnTo>
                  <a:lnTo>
                    <a:pt x="19331" y="70781"/>
                  </a:lnTo>
                  <a:lnTo>
                    <a:pt x="15696" y="82282"/>
                  </a:lnTo>
                  <a:lnTo>
                    <a:pt x="12103" y="86440"/>
                  </a:lnTo>
                  <a:lnTo>
                    <a:pt x="8538" y="85703"/>
                  </a:lnTo>
                  <a:lnTo>
                    <a:pt x="4991" y="81701"/>
                  </a:lnTo>
                  <a:lnTo>
                    <a:pt x="0" y="53714"/>
                  </a:lnTo>
                  <a:lnTo>
                    <a:pt x="5071" y="35181"/>
                  </a:lnTo>
                  <a:lnTo>
                    <a:pt x="9699" y="26963"/>
                  </a:lnTo>
                  <a:lnTo>
                    <a:pt x="24200" y="14713"/>
                  </a:lnTo>
                  <a:lnTo>
                    <a:pt x="43513" y="6539"/>
                  </a:lnTo>
                  <a:lnTo>
                    <a:pt x="67694" y="2906"/>
                  </a:lnTo>
                  <a:lnTo>
                    <a:pt x="87800" y="7530"/>
                  </a:lnTo>
                  <a:lnTo>
                    <a:pt x="119771" y="29563"/>
                  </a:lnTo>
                  <a:lnTo>
                    <a:pt x="147447" y="57615"/>
                  </a:lnTo>
                  <a:lnTo>
                    <a:pt x="169222" y="105940"/>
                  </a:lnTo>
                  <a:lnTo>
                    <a:pt x="182605" y="164339"/>
                  </a:lnTo>
                  <a:lnTo>
                    <a:pt x="183342" y="225961"/>
                  </a:lnTo>
                  <a:lnTo>
                    <a:pt x="178159" y="278211"/>
                  </a:lnTo>
                  <a:lnTo>
                    <a:pt x="161493" y="332422"/>
                  </a:lnTo>
                  <a:lnTo>
                    <a:pt x="147107" y="367167"/>
                  </a:lnTo>
                  <a:lnTo>
                    <a:pt x="120487" y="398518"/>
                  </a:lnTo>
                  <a:lnTo>
                    <a:pt x="96445" y="415375"/>
                  </a:lnTo>
                  <a:lnTo>
                    <a:pt x="73282" y="421307"/>
                  </a:lnTo>
                  <a:lnTo>
                    <a:pt x="62192" y="421252"/>
                  </a:lnTo>
                  <a:lnTo>
                    <a:pt x="43630" y="414950"/>
                  </a:lnTo>
                  <a:lnTo>
                    <a:pt x="35405" y="409995"/>
                  </a:lnTo>
                  <a:lnTo>
                    <a:pt x="29922" y="402011"/>
                  </a:lnTo>
                  <a:lnTo>
                    <a:pt x="23829" y="380663"/>
                  </a:lnTo>
                  <a:lnTo>
                    <a:pt x="25988" y="342336"/>
                  </a:lnTo>
                  <a:lnTo>
                    <a:pt x="34037" y="306933"/>
                  </a:lnTo>
                  <a:lnTo>
                    <a:pt x="46715" y="288103"/>
                  </a:lnTo>
                  <a:lnTo>
                    <a:pt x="55009" y="279806"/>
                  </a:lnTo>
                  <a:lnTo>
                    <a:pt x="65218" y="275445"/>
                  </a:lnTo>
                  <a:lnTo>
                    <a:pt x="89039" y="273718"/>
                  </a:lnTo>
                  <a:lnTo>
                    <a:pt x="123169" y="279323"/>
                  </a:lnTo>
                  <a:lnTo>
                    <a:pt x="176742" y="306523"/>
                  </a:lnTo>
                  <a:lnTo>
                    <a:pt x="234827" y="344426"/>
                  </a:lnTo>
                  <a:lnTo>
                    <a:pt x="28216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41209" y="3638750"/>
              <a:ext cx="188702" cy="238669"/>
            </a:xfrm>
            <a:custGeom>
              <a:avLst/>
              <a:gdLst/>
              <a:ahLst/>
              <a:cxnLst/>
              <a:rect l="0" t="0" r="0" b="0"/>
              <a:pathLst>
                <a:path w="188702" h="238669">
                  <a:moveTo>
                    <a:pt x="44097" y="25167"/>
                  </a:moveTo>
                  <a:lnTo>
                    <a:pt x="28455" y="43148"/>
                  </a:lnTo>
                  <a:lnTo>
                    <a:pt x="3663" y="83730"/>
                  </a:lnTo>
                  <a:lnTo>
                    <a:pt x="763" y="85266"/>
                  </a:lnTo>
                  <a:lnTo>
                    <a:pt x="0" y="82780"/>
                  </a:lnTo>
                  <a:lnTo>
                    <a:pt x="661" y="77614"/>
                  </a:lnTo>
                  <a:lnTo>
                    <a:pt x="31175" y="18636"/>
                  </a:lnTo>
                  <a:lnTo>
                    <a:pt x="40162" y="10285"/>
                  </a:lnTo>
                  <a:lnTo>
                    <a:pt x="62625" y="1005"/>
                  </a:lnTo>
                  <a:lnTo>
                    <a:pt x="85087" y="0"/>
                  </a:lnTo>
                  <a:lnTo>
                    <a:pt x="105598" y="4623"/>
                  </a:lnTo>
                  <a:lnTo>
                    <a:pt x="122513" y="14476"/>
                  </a:lnTo>
                  <a:lnTo>
                    <a:pt x="127960" y="22719"/>
                  </a:lnTo>
                  <a:lnTo>
                    <a:pt x="134012" y="44356"/>
                  </a:lnTo>
                  <a:lnTo>
                    <a:pt x="131829" y="77256"/>
                  </a:lnTo>
                  <a:lnTo>
                    <a:pt x="120523" y="95501"/>
                  </a:lnTo>
                  <a:lnTo>
                    <a:pt x="112595" y="103642"/>
                  </a:lnTo>
                  <a:lnTo>
                    <a:pt x="110819" y="107899"/>
                  </a:lnTo>
                  <a:lnTo>
                    <a:pt x="113144" y="109568"/>
                  </a:lnTo>
                  <a:lnTo>
                    <a:pt x="125087" y="110642"/>
                  </a:lnTo>
                  <a:lnTo>
                    <a:pt x="150372" y="118993"/>
                  </a:lnTo>
                  <a:lnTo>
                    <a:pt x="165810" y="129648"/>
                  </a:lnTo>
                  <a:lnTo>
                    <a:pt x="177350" y="145302"/>
                  </a:lnTo>
                  <a:lnTo>
                    <a:pt x="185209" y="165128"/>
                  </a:lnTo>
                  <a:lnTo>
                    <a:pt x="188701" y="189537"/>
                  </a:lnTo>
                  <a:lnTo>
                    <a:pt x="186123" y="200258"/>
                  </a:lnTo>
                  <a:lnTo>
                    <a:pt x="173900" y="218408"/>
                  </a:lnTo>
                  <a:lnTo>
                    <a:pt x="147288" y="236191"/>
                  </a:lnTo>
                  <a:lnTo>
                    <a:pt x="127394" y="238668"/>
                  </a:lnTo>
                  <a:lnTo>
                    <a:pt x="86210" y="235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822466" y="681690"/>
            <a:ext cx="3246442" cy="644901"/>
            <a:chOff x="6822466" y="681690"/>
            <a:chExt cx="3246442" cy="644901"/>
          </a:xfrm>
        </p:grpSpPr>
        <p:sp>
          <p:nvSpPr>
            <p:cNvPr id="68" name="Freeform 67"/>
            <p:cNvSpPr/>
            <p:nvPr/>
          </p:nvSpPr>
          <p:spPr>
            <a:xfrm>
              <a:off x="6928184" y="705409"/>
              <a:ext cx="19037" cy="442198"/>
            </a:xfrm>
            <a:custGeom>
              <a:avLst/>
              <a:gdLst/>
              <a:ahLst/>
              <a:cxnLst/>
              <a:rect l="0" t="0" r="0" b="0"/>
              <a:pathLst>
                <a:path w="19037" h="442198">
                  <a:moveTo>
                    <a:pt x="10096" y="0"/>
                  </a:moveTo>
                  <a:lnTo>
                    <a:pt x="1762" y="54144"/>
                  </a:lnTo>
                  <a:lnTo>
                    <a:pt x="0" y="114680"/>
                  </a:lnTo>
                  <a:lnTo>
                    <a:pt x="5285" y="171240"/>
                  </a:lnTo>
                  <a:lnTo>
                    <a:pt x="8670" y="221273"/>
                  </a:lnTo>
                  <a:lnTo>
                    <a:pt x="15262" y="276912"/>
                  </a:lnTo>
                  <a:lnTo>
                    <a:pt x="19036" y="337851"/>
                  </a:lnTo>
                  <a:lnTo>
                    <a:pt x="13075" y="396109"/>
                  </a:lnTo>
                  <a:lnTo>
                    <a:pt x="1009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22466" y="681690"/>
              <a:ext cx="326384" cy="55305"/>
            </a:xfrm>
            <a:custGeom>
              <a:avLst/>
              <a:gdLst/>
              <a:ahLst/>
              <a:cxnLst/>
              <a:rect l="0" t="0" r="0" b="0"/>
              <a:pathLst>
                <a:path w="326384" h="55305">
                  <a:moveTo>
                    <a:pt x="326383" y="23719"/>
                  </a:moveTo>
                  <a:lnTo>
                    <a:pt x="315205" y="12540"/>
                  </a:lnTo>
                  <a:lnTo>
                    <a:pt x="280307" y="0"/>
                  </a:lnTo>
                  <a:lnTo>
                    <a:pt x="238512" y="53"/>
                  </a:lnTo>
                  <a:lnTo>
                    <a:pt x="182468" y="10552"/>
                  </a:lnTo>
                  <a:lnTo>
                    <a:pt x="141542" y="18128"/>
                  </a:lnTo>
                  <a:lnTo>
                    <a:pt x="79254" y="19661"/>
                  </a:lnTo>
                  <a:lnTo>
                    <a:pt x="33853" y="32493"/>
                  </a:lnTo>
                  <a:lnTo>
                    <a:pt x="0" y="55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27129" y="1000207"/>
              <a:ext cx="146717" cy="168511"/>
            </a:xfrm>
            <a:custGeom>
              <a:avLst/>
              <a:gdLst/>
              <a:ahLst/>
              <a:cxnLst/>
              <a:rect l="0" t="0" r="0" b="0"/>
              <a:pathLst>
                <a:path w="146717" h="168511">
                  <a:moveTo>
                    <a:pt x="121720" y="0"/>
                  </a:moveTo>
                  <a:lnTo>
                    <a:pt x="110542" y="11178"/>
                  </a:lnTo>
                  <a:lnTo>
                    <a:pt x="103739" y="13301"/>
                  </a:lnTo>
                  <a:lnTo>
                    <a:pt x="78568" y="14209"/>
                  </a:lnTo>
                  <a:lnTo>
                    <a:pt x="35739" y="40013"/>
                  </a:lnTo>
                  <a:lnTo>
                    <a:pt x="10977" y="65668"/>
                  </a:lnTo>
                  <a:lnTo>
                    <a:pt x="2311" y="88457"/>
                  </a:lnTo>
                  <a:lnTo>
                    <a:pt x="0" y="101085"/>
                  </a:lnTo>
                  <a:lnTo>
                    <a:pt x="3672" y="124475"/>
                  </a:lnTo>
                  <a:lnTo>
                    <a:pt x="14272" y="145399"/>
                  </a:lnTo>
                  <a:lnTo>
                    <a:pt x="30682" y="162498"/>
                  </a:lnTo>
                  <a:lnTo>
                    <a:pt x="39971" y="166823"/>
                  </a:lnTo>
                  <a:lnTo>
                    <a:pt x="59651" y="168510"/>
                  </a:lnTo>
                  <a:lnTo>
                    <a:pt x="90462" y="162883"/>
                  </a:lnTo>
                  <a:lnTo>
                    <a:pt x="116228" y="148217"/>
                  </a:lnTo>
                  <a:lnTo>
                    <a:pt x="128248" y="132555"/>
                  </a:lnTo>
                  <a:lnTo>
                    <a:pt x="145496" y="88315"/>
                  </a:lnTo>
                  <a:lnTo>
                    <a:pt x="146716" y="64987"/>
                  </a:lnTo>
                  <a:lnTo>
                    <a:pt x="143358" y="45261"/>
                  </a:lnTo>
                  <a:lnTo>
                    <a:pt x="13224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67881" y="763833"/>
              <a:ext cx="112638" cy="394302"/>
            </a:xfrm>
            <a:custGeom>
              <a:avLst/>
              <a:gdLst/>
              <a:ahLst/>
              <a:cxnLst/>
              <a:rect l="0" t="0" r="0" b="0"/>
              <a:pathLst>
                <a:path w="112638" h="394302">
                  <a:moveTo>
                    <a:pt x="91580" y="394301"/>
                  </a:moveTo>
                  <a:lnTo>
                    <a:pt x="88460" y="351610"/>
                  </a:lnTo>
                  <a:lnTo>
                    <a:pt x="73622" y="298299"/>
                  </a:lnTo>
                  <a:lnTo>
                    <a:pt x="56431" y="237827"/>
                  </a:lnTo>
                  <a:lnTo>
                    <a:pt x="30597" y="175589"/>
                  </a:lnTo>
                  <a:lnTo>
                    <a:pt x="11150" y="120875"/>
                  </a:lnTo>
                  <a:lnTo>
                    <a:pt x="0" y="75389"/>
                  </a:lnTo>
                  <a:lnTo>
                    <a:pt x="884" y="38546"/>
                  </a:lnTo>
                  <a:lnTo>
                    <a:pt x="3040" y="27280"/>
                  </a:lnTo>
                  <a:lnTo>
                    <a:pt x="9157" y="19769"/>
                  </a:lnTo>
                  <a:lnTo>
                    <a:pt x="28431" y="11423"/>
                  </a:lnTo>
                  <a:lnTo>
                    <a:pt x="76593" y="0"/>
                  </a:lnTo>
                  <a:lnTo>
                    <a:pt x="112637" y="4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85761" y="989678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39947" y="15641"/>
                  </a:lnTo>
                  <a:lnTo>
                    <a:pt x="81235" y="38437"/>
                  </a:lnTo>
                  <a:lnTo>
                    <a:pt x="28438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21851" y="1010735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609" y="130306"/>
                  </a:lnTo>
                  <a:lnTo>
                    <a:pt x="606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27917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17388" y="937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12145" y="1031765"/>
              <a:ext cx="136871" cy="189541"/>
            </a:xfrm>
            <a:custGeom>
              <a:avLst/>
              <a:gdLst/>
              <a:ahLst/>
              <a:cxnLst/>
              <a:rect l="0" t="0" r="0" b="0"/>
              <a:pathLst>
                <a:path w="136871" h="189541">
                  <a:moveTo>
                    <a:pt x="0" y="63198"/>
                  </a:moveTo>
                  <a:lnTo>
                    <a:pt x="9552" y="123333"/>
                  </a:lnTo>
                  <a:lnTo>
                    <a:pt x="10400" y="68431"/>
                  </a:lnTo>
                  <a:lnTo>
                    <a:pt x="16080" y="33163"/>
                  </a:lnTo>
                  <a:lnTo>
                    <a:pt x="30760" y="6076"/>
                  </a:lnTo>
                  <a:lnTo>
                    <a:pt x="39224" y="1720"/>
                  </a:lnTo>
                  <a:lnTo>
                    <a:pt x="61106" y="0"/>
                  </a:lnTo>
                  <a:lnTo>
                    <a:pt x="80191" y="6254"/>
                  </a:lnTo>
                  <a:lnTo>
                    <a:pt x="88556" y="11198"/>
                  </a:lnTo>
                  <a:lnTo>
                    <a:pt x="111507" y="46101"/>
                  </a:lnTo>
                  <a:lnTo>
                    <a:pt x="130647" y="101892"/>
                  </a:lnTo>
                  <a:lnTo>
                    <a:pt x="135641" y="154853"/>
                  </a:lnTo>
                  <a:lnTo>
                    <a:pt x="136870" y="189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03154" y="842869"/>
              <a:ext cx="177489" cy="378437"/>
            </a:xfrm>
            <a:custGeom>
              <a:avLst/>
              <a:gdLst/>
              <a:ahLst/>
              <a:cxnLst/>
              <a:rect l="0" t="0" r="0" b="0"/>
              <a:pathLst>
                <a:path w="177489" h="378437">
                  <a:moveTo>
                    <a:pt x="114317" y="304737"/>
                  </a:moveTo>
                  <a:lnTo>
                    <a:pt x="120383" y="272285"/>
                  </a:lnTo>
                  <a:lnTo>
                    <a:pt x="109757" y="220395"/>
                  </a:lnTo>
                  <a:lnTo>
                    <a:pt x="94379" y="188890"/>
                  </a:lnTo>
                  <a:lnTo>
                    <a:pt x="85818" y="183052"/>
                  </a:lnTo>
                  <a:lnTo>
                    <a:pt x="63827" y="179685"/>
                  </a:lnTo>
                  <a:lnTo>
                    <a:pt x="41574" y="188327"/>
                  </a:lnTo>
                  <a:lnTo>
                    <a:pt x="30727" y="195545"/>
                  </a:lnTo>
                  <a:lnTo>
                    <a:pt x="15554" y="216043"/>
                  </a:lnTo>
                  <a:lnTo>
                    <a:pt x="6081" y="240751"/>
                  </a:lnTo>
                  <a:lnTo>
                    <a:pt x="0" y="294741"/>
                  </a:lnTo>
                  <a:lnTo>
                    <a:pt x="1508" y="320181"/>
                  </a:lnTo>
                  <a:lnTo>
                    <a:pt x="9978" y="339287"/>
                  </a:lnTo>
                  <a:lnTo>
                    <a:pt x="16682" y="344148"/>
                  </a:lnTo>
                  <a:lnTo>
                    <a:pt x="24661" y="346219"/>
                  </a:lnTo>
                  <a:lnTo>
                    <a:pt x="33489" y="346429"/>
                  </a:lnTo>
                  <a:lnTo>
                    <a:pt x="49538" y="340424"/>
                  </a:lnTo>
                  <a:lnTo>
                    <a:pt x="57093" y="335548"/>
                  </a:lnTo>
                  <a:lnTo>
                    <a:pt x="68607" y="320770"/>
                  </a:lnTo>
                  <a:lnTo>
                    <a:pt x="101278" y="262182"/>
                  </a:lnTo>
                  <a:lnTo>
                    <a:pt x="122920" y="209243"/>
                  </a:lnTo>
                  <a:lnTo>
                    <a:pt x="132915" y="150866"/>
                  </a:lnTo>
                  <a:lnTo>
                    <a:pt x="138008" y="97395"/>
                  </a:lnTo>
                  <a:lnTo>
                    <a:pt x="141224" y="73375"/>
                  </a:lnTo>
                  <a:lnTo>
                    <a:pt x="136877" y="19826"/>
                  </a:lnTo>
                  <a:lnTo>
                    <a:pt x="134872" y="295"/>
                  </a:lnTo>
                  <a:lnTo>
                    <a:pt x="132699" y="0"/>
                  </a:lnTo>
                  <a:lnTo>
                    <a:pt x="130082" y="3313"/>
                  </a:lnTo>
                  <a:lnTo>
                    <a:pt x="125535" y="54878"/>
                  </a:lnTo>
                  <a:lnTo>
                    <a:pt x="128169" y="91884"/>
                  </a:lnTo>
                  <a:lnTo>
                    <a:pt x="131002" y="115379"/>
                  </a:lnTo>
                  <a:lnTo>
                    <a:pt x="129528" y="165471"/>
                  </a:lnTo>
                  <a:lnTo>
                    <a:pt x="134219" y="220686"/>
                  </a:lnTo>
                  <a:lnTo>
                    <a:pt x="137486" y="278342"/>
                  </a:lnTo>
                  <a:lnTo>
                    <a:pt x="159064" y="335619"/>
                  </a:lnTo>
                  <a:lnTo>
                    <a:pt x="177488" y="378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81700" y="905450"/>
              <a:ext cx="9554" cy="284271"/>
            </a:xfrm>
            <a:custGeom>
              <a:avLst/>
              <a:gdLst/>
              <a:ahLst/>
              <a:cxnLst/>
              <a:rect l="0" t="0" r="0" b="0"/>
              <a:pathLst>
                <a:path w="9554" h="284271">
                  <a:moveTo>
                    <a:pt x="9553" y="0"/>
                  </a:moveTo>
                  <a:lnTo>
                    <a:pt x="2318" y="28726"/>
                  </a:lnTo>
                  <a:lnTo>
                    <a:pt x="0" y="79092"/>
                  </a:lnTo>
                  <a:lnTo>
                    <a:pt x="484" y="136129"/>
                  </a:lnTo>
                  <a:lnTo>
                    <a:pt x="7416" y="198509"/>
                  </a:lnTo>
                  <a:lnTo>
                    <a:pt x="9131" y="255891"/>
                  </a:lnTo>
                  <a:lnTo>
                    <a:pt x="955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96497" y="1031792"/>
              <a:ext cx="210571" cy="39961"/>
            </a:xfrm>
            <a:custGeom>
              <a:avLst/>
              <a:gdLst/>
              <a:ahLst/>
              <a:cxnLst/>
              <a:rect l="0" t="0" r="0" b="0"/>
              <a:pathLst>
                <a:path w="210571" h="39961">
                  <a:moveTo>
                    <a:pt x="210570" y="0"/>
                  </a:moveTo>
                  <a:lnTo>
                    <a:pt x="183014" y="15641"/>
                  </a:lnTo>
                  <a:lnTo>
                    <a:pt x="123672" y="31209"/>
                  </a:lnTo>
                  <a:lnTo>
                    <a:pt x="61213" y="39960"/>
                  </a:lnTo>
                  <a:lnTo>
                    <a:pt x="35395" y="349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60361" y="800165"/>
              <a:ext cx="304676" cy="421141"/>
            </a:xfrm>
            <a:custGeom>
              <a:avLst/>
              <a:gdLst/>
              <a:ahLst/>
              <a:cxnLst/>
              <a:rect l="0" t="0" r="0" b="0"/>
              <a:pathLst>
                <a:path w="304676" h="421141">
                  <a:moveTo>
                    <a:pt x="9877" y="0"/>
                  </a:moveTo>
                  <a:lnTo>
                    <a:pt x="1544" y="52051"/>
                  </a:lnTo>
                  <a:lnTo>
                    <a:pt x="0" y="105110"/>
                  </a:lnTo>
                  <a:lnTo>
                    <a:pt x="2661" y="160995"/>
                  </a:lnTo>
                  <a:lnTo>
                    <a:pt x="10858" y="222008"/>
                  </a:lnTo>
                  <a:lnTo>
                    <a:pt x="17577" y="281420"/>
                  </a:lnTo>
                  <a:lnTo>
                    <a:pt x="22687" y="332948"/>
                  </a:lnTo>
                  <a:lnTo>
                    <a:pt x="26099" y="363226"/>
                  </a:lnTo>
                  <a:lnTo>
                    <a:pt x="23782" y="398391"/>
                  </a:lnTo>
                  <a:lnTo>
                    <a:pt x="24997" y="398955"/>
                  </a:lnTo>
                  <a:lnTo>
                    <a:pt x="26976" y="395822"/>
                  </a:lnTo>
                  <a:lnTo>
                    <a:pt x="31323" y="342700"/>
                  </a:lnTo>
                  <a:lnTo>
                    <a:pt x="42233" y="287839"/>
                  </a:lnTo>
                  <a:lnTo>
                    <a:pt x="49994" y="265969"/>
                  </a:lnTo>
                  <a:lnTo>
                    <a:pt x="61242" y="248450"/>
                  </a:lnTo>
                  <a:lnTo>
                    <a:pt x="67517" y="245182"/>
                  </a:lnTo>
                  <a:lnTo>
                    <a:pt x="74040" y="245343"/>
                  </a:lnTo>
                  <a:lnTo>
                    <a:pt x="87527" y="251761"/>
                  </a:lnTo>
                  <a:lnTo>
                    <a:pt x="101320" y="262413"/>
                  </a:lnTo>
                  <a:lnTo>
                    <a:pt x="112129" y="281184"/>
                  </a:lnTo>
                  <a:lnTo>
                    <a:pt x="131141" y="337676"/>
                  </a:lnTo>
                  <a:lnTo>
                    <a:pt x="133962" y="363378"/>
                  </a:lnTo>
                  <a:lnTo>
                    <a:pt x="135885" y="367424"/>
                  </a:lnTo>
                  <a:lnTo>
                    <a:pt x="138336" y="365442"/>
                  </a:lnTo>
                  <a:lnTo>
                    <a:pt x="145348" y="353102"/>
                  </a:lnTo>
                  <a:lnTo>
                    <a:pt x="181153" y="313597"/>
                  </a:lnTo>
                  <a:lnTo>
                    <a:pt x="239680" y="282701"/>
                  </a:lnTo>
                  <a:lnTo>
                    <a:pt x="283257" y="250295"/>
                  </a:lnTo>
                  <a:lnTo>
                    <a:pt x="289226" y="240563"/>
                  </a:lnTo>
                  <a:lnTo>
                    <a:pt x="292739" y="220391"/>
                  </a:lnTo>
                  <a:lnTo>
                    <a:pt x="288529" y="213608"/>
                  </a:lnTo>
                  <a:lnTo>
                    <a:pt x="281043" y="209086"/>
                  </a:lnTo>
                  <a:lnTo>
                    <a:pt x="261417" y="205231"/>
                  </a:lnTo>
                  <a:lnTo>
                    <a:pt x="240995" y="207417"/>
                  </a:lnTo>
                  <a:lnTo>
                    <a:pt x="223341" y="218528"/>
                  </a:lnTo>
                  <a:lnTo>
                    <a:pt x="192942" y="254256"/>
                  </a:lnTo>
                  <a:lnTo>
                    <a:pt x="177072" y="284735"/>
                  </a:lnTo>
                  <a:lnTo>
                    <a:pt x="176140" y="327172"/>
                  </a:lnTo>
                  <a:lnTo>
                    <a:pt x="183272" y="365612"/>
                  </a:lnTo>
                  <a:lnTo>
                    <a:pt x="198384" y="393639"/>
                  </a:lnTo>
                  <a:lnTo>
                    <a:pt x="217270" y="406188"/>
                  </a:lnTo>
                  <a:lnTo>
                    <a:pt x="240092" y="413325"/>
                  </a:lnTo>
                  <a:lnTo>
                    <a:pt x="280219" y="414614"/>
                  </a:lnTo>
                  <a:lnTo>
                    <a:pt x="30467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96713" y="884393"/>
              <a:ext cx="147350" cy="311851"/>
            </a:xfrm>
            <a:custGeom>
              <a:avLst/>
              <a:gdLst/>
              <a:ahLst/>
              <a:cxnLst/>
              <a:rect l="0" t="0" r="0" b="0"/>
              <a:pathLst>
                <a:path w="147350" h="311851">
                  <a:moveTo>
                    <a:pt x="21007" y="0"/>
                  </a:moveTo>
                  <a:lnTo>
                    <a:pt x="15418" y="58617"/>
                  </a:lnTo>
                  <a:lnTo>
                    <a:pt x="4218" y="107895"/>
                  </a:lnTo>
                  <a:lnTo>
                    <a:pt x="1214" y="160651"/>
                  </a:lnTo>
                  <a:lnTo>
                    <a:pt x="324" y="213847"/>
                  </a:lnTo>
                  <a:lnTo>
                    <a:pt x="61" y="265483"/>
                  </a:lnTo>
                  <a:lnTo>
                    <a:pt x="0" y="296197"/>
                  </a:lnTo>
                  <a:lnTo>
                    <a:pt x="3492" y="305090"/>
                  </a:lnTo>
                  <a:lnTo>
                    <a:pt x="9331" y="309848"/>
                  </a:lnTo>
                  <a:lnTo>
                    <a:pt x="16733" y="311850"/>
                  </a:lnTo>
                  <a:lnTo>
                    <a:pt x="43917" y="309079"/>
                  </a:lnTo>
                  <a:lnTo>
                    <a:pt x="90610" y="296493"/>
                  </a:lnTo>
                  <a:lnTo>
                    <a:pt x="14734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78398" y="944302"/>
              <a:ext cx="134121" cy="236563"/>
            </a:xfrm>
            <a:custGeom>
              <a:avLst/>
              <a:gdLst/>
              <a:ahLst/>
              <a:cxnLst/>
              <a:rect l="0" t="0" r="0" b="0"/>
              <a:pathLst>
                <a:path w="134121" h="236563">
                  <a:moveTo>
                    <a:pt x="134120" y="34848"/>
                  </a:moveTo>
                  <a:lnTo>
                    <a:pt x="128531" y="18080"/>
                  </a:lnTo>
                  <a:lnTo>
                    <a:pt x="122205" y="11971"/>
                  </a:lnTo>
                  <a:lnTo>
                    <a:pt x="102698" y="2064"/>
                  </a:lnTo>
                  <a:lnTo>
                    <a:pt x="81550" y="0"/>
                  </a:lnTo>
                  <a:lnTo>
                    <a:pt x="61622" y="4152"/>
                  </a:lnTo>
                  <a:lnTo>
                    <a:pt x="44967" y="13796"/>
                  </a:lnTo>
                  <a:lnTo>
                    <a:pt x="22436" y="37969"/>
                  </a:lnTo>
                  <a:lnTo>
                    <a:pt x="6533" y="78537"/>
                  </a:lnTo>
                  <a:lnTo>
                    <a:pt x="0" y="122012"/>
                  </a:lnTo>
                  <a:lnTo>
                    <a:pt x="6199" y="170219"/>
                  </a:lnTo>
                  <a:lnTo>
                    <a:pt x="16538" y="201690"/>
                  </a:lnTo>
                  <a:lnTo>
                    <a:pt x="27659" y="218574"/>
                  </a:lnTo>
                  <a:lnTo>
                    <a:pt x="43520" y="230758"/>
                  </a:lnTo>
                  <a:lnTo>
                    <a:pt x="52663" y="235644"/>
                  </a:lnTo>
                  <a:lnTo>
                    <a:pt x="62268" y="236562"/>
                  </a:lnTo>
                  <a:lnTo>
                    <a:pt x="82299" y="231344"/>
                  </a:lnTo>
                  <a:lnTo>
                    <a:pt x="134120" y="203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717803" y="906816"/>
              <a:ext cx="231628" cy="325019"/>
            </a:xfrm>
            <a:custGeom>
              <a:avLst/>
              <a:gdLst/>
              <a:ahLst/>
              <a:cxnLst/>
              <a:rect l="0" t="0" r="0" b="0"/>
              <a:pathLst>
                <a:path w="231628" h="325019">
                  <a:moveTo>
                    <a:pt x="0" y="272375"/>
                  </a:moveTo>
                  <a:lnTo>
                    <a:pt x="11179" y="255608"/>
                  </a:lnTo>
                  <a:lnTo>
                    <a:pt x="20276" y="201689"/>
                  </a:lnTo>
                  <a:lnTo>
                    <a:pt x="27714" y="153035"/>
                  </a:lnTo>
                  <a:lnTo>
                    <a:pt x="33940" y="94081"/>
                  </a:lnTo>
                  <a:lnTo>
                    <a:pt x="47104" y="39886"/>
                  </a:lnTo>
                  <a:lnTo>
                    <a:pt x="45283" y="56740"/>
                  </a:lnTo>
                  <a:lnTo>
                    <a:pt x="57032" y="110228"/>
                  </a:lnTo>
                  <a:lnTo>
                    <a:pt x="66941" y="150372"/>
                  </a:lnTo>
                  <a:lnTo>
                    <a:pt x="72704" y="160624"/>
                  </a:lnTo>
                  <a:lnTo>
                    <a:pt x="88465" y="175135"/>
                  </a:lnTo>
                  <a:lnTo>
                    <a:pt x="97581" y="177133"/>
                  </a:lnTo>
                  <a:lnTo>
                    <a:pt x="117068" y="173113"/>
                  </a:lnTo>
                  <a:lnTo>
                    <a:pt x="142182" y="157696"/>
                  </a:lnTo>
                  <a:lnTo>
                    <a:pt x="164441" y="121543"/>
                  </a:lnTo>
                  <a:lnTo>
                    <a:pt x="184517" y="66500"/>
                  </a:lnTo>
                  <a:lnTo>
                    <a:pt x="193752" y="30441"/>
                  </a:lnTo>
                  <a:lnTo>
                    <a:pt x="191289" y="0"/>
                  </a:lnTo>
                  <a:lnTo>
                    <a:pt x="190697" y="1884"/>
                  </a:lnTo>
                  <a:lnTo>
                    <a:pt x="189669" y="52138"/>
                  </a:lnTo>
                  <a:lnTo>
                    <a:pt x="189558" y="99235"/>
                  </a:lnTo>
                  <a:lnTo>
                    <a:pt x="189527" y="149065"/>
                  </a:lnTo>
                  <a:lnTo>
                    <a:pt x="192635" y="208417"/>
                  </a:lnTo>
                  <a:lnTo>
                    <a:pt x="204168" y="259611"/>
                  </a:lnTo>
                  <a:lnTo>
                    <a:pt x="226393" y="313169"/>
                  </a:lnTo>
                  <a:lnTo>
                    <a:pt x="231627" y="325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023130" y="1213636"/>
              <a:ext cx="45778" cy="112955"/>
            </a:xfrm>
            <a:custGeom>
              <a:avLst/>
              <a:gdLst/>
              <a:ahLst/>
              <a:cxnLst/>
              <a:rect l="0" t="0" r="0" b="0"/>
              <a:pathLst>
                <a:path w="45778" h="112955">
                  <a:moveTo>
                    <a:pt x="0" y="18198"/>
                  </a:moveTo>
                  <a:lnTo>
                    <a:pt x="5588" y="1430"/>
                  </a:lnTo>
                  <a:lnTo>
                    <a:pt x="8404" y="0"/>
                  </a:lnTo>
                  <a:lnTo>
                    <a:pt x="11452" y="2557"/>
                  </a:lnTo>
                  <a:lnTo>
                    <a:pt x="44214" y="61245"/>
                  </a:lnTo>
                  <a:lnTo>
                    <a:pt x="45777" y="81783"/>
                  </a:lnTo>
                  <a:lnTo>
                    <a:pt x="42572" y="99101"/>
                  </a:lnTo>
                  <a:lnTo>
                    <a:pt x="40079" y="103718"/>
                  </a:lnTo>
                  <a:lnTo>
                    <a:pt x="31585" y="112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4875619" y="3611946"/>
            <a:ext cx="662264" cy="825023"/>
          </a:xfrm>
          <a:custGeom>
            <a:avLst/>
            <a:gdLst/>
            <a:ahLst/>
            <a:cxnLst/>
            <a:rect l="0" t="0" r="0" b="0"/>
            <a:pathLst>
              <a:path w="662264" h="825023">
                <a:moveTo>
                  <a:pt x="199116" y="94085"/>
                </a:moveTo>
                <a:lnTo>
                  <a:pt x="160743" y="123393"/>
                </a:lnTo>
                <a:lnTo>
                  <a:pt x="125246" y="168461"/>
                </a:lnTo>
                <a:lnTo>
                  <a:pt x="100670" y="215688"/>
                </a:lnTo>
                <a:lnTo>
                  <a:pt x="74021" y="266726"/>
                </a:lnTo>
                <a:lnTo>
                  <a:pt x="53350" y="330135"/>
                </a:lnTo>
                <a:lnTo>
                  <a:pt x="34385" y="388079"/>
                </a:lnTo>
                <a:lnTo>
                  <a:pt x="20175" y="443316"/>
                </a:lnTo>
                <a:lnTo>
                  <a:pt x="9616" y="505227"/>
                </a:lnTo>
                <a:lnTo>
                  <a:pt x="2198" y="564904"/>
                </a:lnTo>
                <a:lnTo>
                  <a:pt x="0" y="619632"/>
                </a:lnTo>
                <a:lnTo>
                  <a:pt x="1826" y="652875"/>
                </a:lnTo>
                <a:lnTo>
                  <a:pt x="22062" y="702812"/>
                </a:lnTo>
                <a:lnTo>
                  <a:pt x="56651" y="755957"/>
                </a:lnTo>
                <a:lnTo>
                  <a:pt x="84765" y="779315"/>
                </a:lnTo>
                <a:lnTo>
                  <a:pt x="146602" y="805974"/>
                </a:lnTo>
                <a:lnTo>
                  <a:pt x="191733" y="817325"/>
                </a:lnTo>
                <a:lnTo>
                  <a:pt x="250787" y="825022"/>
                </a:lnTo>
                <a:lnTo>
                  <a:pt x="309862" y="801281"/>
                </a:lnTo>
                <a:lnTo>
                  <a:pt x="364448" y="775757"/>
                </a:lnTo>
                <a:lnTo>
                  <a:pt x="405121" y="759836"/>
                </a:lnTo>
                <a:lnTo>
                  <a:pt x="467317" y="719793"/>
                </a:lnTo>
                <a:lnTo>
                  <a:pt x="506642" y="688561"/>
                </a:lnTo>
                <a:lnTo>
                  <a:pt x="546991" y="636638"/>
                </a:lnTo>
                <a:lnTo>
                  <a:pt x="588757" y="575992"/>
                </a:lnTo>
                <a:lnTo>
                  <a:pt x="614693" y="527511"/>
                </a:lnTo>
                <a:lnTo>
                  <a:pt x="643247" y="468302"/>
                </a:lnTo>
                <a:lnTo>
                  <a:pt x="656184" y="431521"/>
                </a:lnTo>
                <a:lnTo>
                  <a:pt x="661148" y="374645"/>
                </a:lnTo>
                <a:lnTo>
                  <a:pt x="662008" y="324612"/>
                </a:lnTo>
                <a:lnTo>
                  <a:pt x="662263" y="275863"/>
                </a:lnTo>
                <a:lnTo>
                  <a:pt x="656760" y="217469"/>
                </a:lnTo>
                <a:lnTo>
                  <a:pt x="643238" y="162044"/>
                </a:lnTo>
                <a:lnTo>
                  <a:pt x="612566" y="105244"/>
                </a:lnTo>
                <a:lnTo>
                  <a:pt x="571064" y="56152"/>
                </a:lnTo>
                <a:lnTo>
                  <a:pt x="544460" y="34622"/>
                </a:lnTo>
                <a:lnTo>
                  <a:pt x="485305" y="10808"/>
                </a:lnTo>
                <a:lnTo>
                  <a:pt x="449250" y="2730"/>
                </a:lnTo>
                <a:lnTo>
                  <a:pt x="395144" y="0"/>
                </a:lnTo>
                <a:lnTo>
                  <a:pt x="347796" y="10706"/>
                </a:lnTo>
                <a:lnTo>
                  <a:pt x="305781" y="34114"/>
                </a:lnTo>
                <a:lnTo>
                  <a:pt x="283344" y="519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2224638" y="3693899"/>
            <a:ext cx="501827" cy="784557"/>
          </a:xfrm>
          <a:custGeom>
            <a:avLst/>
            <a:gdLst/>
            <a:ahLst/>
            <a:cxnLst/>
            <a:rect l="0" t="0" r="0" b="0"/>
            <a:pathLst>
              <a:path w="501827" h="784557">
                <a:moveTo>
                  <a:pt x="449600" y="12132"/>
                </a:moveTo>
                <a:lnTo>
                  <a:pt x="438422" y="953"/>
                </a:lnTo>
                <a:lnTo>
                  <a:pt x="430449" y="0"/>
                </a:lnTo>
                <a:lnTo>
                  <a:pt x="370793" y="15661"/>
                </a:lnTo>
                <a:lnTo>
                  <a:pt x="340982" y="31765"/>
                </a:lnTo>
                <a:lnTo>
                  <a:pt x="286039" y="81274"/>
                </a:lnTo>
                <a:lnTo>
                  <a:pt x="225793" y="141213"/>
                </a:lnTo>
                <a:lnTo>
                  <a:pt x="173498" y="195819"/>
                </a:lnTo>
                <a:lnTo>
                  <a:pt x="130336" y="256915"/>
                </a:lnTo>
                <a:lnTo>
                  <a:pt x="89300" y="317689"/>
                </a:lnTo>
                <a:lnTo>
                  <a:pt x="56731" y="380649"/>
                </a:lnTo>
                <a:lnTo>
                  <a:pt x="35967" y="438863"/>
                </a:lnTo>
                <a:lnTo>
                  <a:pt x="17996" y="498912"/>
                </a:lnTo>
                <a:lnTo>
                  <a:pt x="7422" y="548647"/>
                </a:lnTo>
                <a:lnTo>
                  <a:pt x="0" y="609007"/>
                </a:lnTo>
                <a:lnTo>
                  <a:pt x="603" y="644737"/>
                </a:lnTo>
                <a:lnTo>
                  <a:pt x="20055" y="705803"/>
                </a:lnTo>
                <a:lnTo>
                  <a:pt x="39617" y="742529"/>
                </a:lnTo>
                <a:lnTo>
                  <a:pt x="54476" y="759062"/>
                </a:lnTo>
                <a:lnTo>
                  <a:pt x="102812" y="783219"/>
                </a:lnTo>
                <a:lnTo>
                  <a:pt x="126626" y="784556"/>
                </a:lnTo>
                <a:lnTo>
                  <a:pt x="185631" y="770293"/>
                </a:lnTo>
                <a:lnTo>
                  <a:pt x="244037" y="744945"/>
                </a:lnTo>
                <a:lnTo>
                  <a:pt x="303839" y="703444"/>
                </a:lnTo>
                <a:lnTo>
                  <a:pt x="363067" y="651247"/>
                </a:lnTo>
                <a:lnTo>
                  <a:pt x="407284" y="590925"/>
                </a:lnTo>
                <a:lnTo>
                  <a:pt x="441111" y="537853"/>
                </a:lnTo>
                <a:lnTo>
                  <a:pt x="469077" y="476679"/>
                </a:lnTo>
                <a:lnTo>
                  <a:pt x="487996" y="419404"/>
                </a:lnTo>
                <a:lnTo>
                  <a:pt x="497501" y="365992"/>
                </a:lnTo>
                <a:lnTo>
                  <a:pt x="500838" y="305712"/>
                </a:lnTo>
                <a:lnTo>
                  <a:pt x="501826" y="244568"/>
                </a:lnTo>
                <a:lnTo>
                  <a:pt x="499780" y="190056"/>
                </a:lnTo>
                <a:lnTo>
                  <a:pt x="484225" y="144919"/>
                </a:lnTo>
                <a:lnTo>
                  <a:pt x="467329" y="120281"/>
                </a:lnTo>
                <a:lnTo>
                  <a:pt x="445001" y="103872"/>
                </a:lnTo>
                <a:lnTo>
                  <a:pt x="398129" y="83806"/>
                </a:lnTo>
                <a:lnTo>
                  <a:pt x="376421" y="82201"/>
                </a:lnTo>
                <a:lnTo>
                  <a:pt x="317122" y="90703"/>
                </a:lnTo>
                <a:lnTo>
                  <a:pt x="263034" y="104818"/>
                </a:lnTo>
                <a:lnTo>
                  <a:pt x="229375" y="123562"/>
                </a:lnTo>
                <a:lnTo>
                  <a:pt x="175974" y="165279"/>
                </a:lnTo>
                <a:lnTo>
                  <a:pt x="120112" y="212930"/>
                </a:lnTo>
                <a:lnTo>
                  <a:pt x="81103" y="2437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2877904" y="4578683"/>
            <a:ext cx="2358047" cy="733655"/>
            <a:chOff x="2877904" y="4578683"/>
            <a:chExt cx="2358047" cy="733655"/>
          </a:xfrm>
        </p:grpSpPr>
        <p:sp>
          <p:nvSpPr>
            <p:cNvPr id="88" name="Freeform 87"/>
            <p:cNvSpPr/>
            <p:nvPr/>
          </p:nvSpPr>
          <p:spPr>
            <a:xfrm>
              <a:off x="2877904" y="4757636"/>
              <a:ext cx="364874" cy="554702"/>
            </a:xfrm>
            <a:custGeom>
              <a:avLst/>
              <a:gdLst/>
              <a:ahLst/>
              <a:cxnLst/>
              <a:rect l="0" t="0" r="0" b="0"/>
              <a:pathLst>
                <a:path w="364874" h="554702">
                  <a:moveTo>
                    <a:pt x="91132" y="43358"/>
                  </a:moveTo>
                  <a:lnTo>
                    <a:pt x="65938" y="105639"/>
                  </a:lnTo>
                  <a:lnTo>
                    <a:pt x="46468" y="153450"/>
                  </a:lnTo>
                  <a:lnTo>
                    <a:pt x="15013" y="209117"/>
                  </a:lnTo>
                  <a:lnTo>
                    <a:pt x="8801" y="217035"/>
                  </a:lnTo>
                  <a:lnTo>
                    <a:pt x="4659" y="216465"/>
                  </a:lnTo>
                  <a:lnTo>
                    <a:pt x="1898" y="210235"/>
                  </a:lnTo>
                  <a:lnTo>
                    <a:pt x="0" y="188886"/>
                  </a:lnTo>
                  <a:lnTo>
                    <a:pt x="6678" y="151728"/>
                  </a:lnTo>
                  <a:lnTo>
                    <a:pt x="35874" y="96407"/>
                  </a:lnTo>
                  <a:lnTo>
                    <a:pt x="77172" y="38455"/>
                  </a:lnTo>
                  <a:lnTo>
                    <a:pt x="103763" y="15909"/>
                  </a:lnTo>
                  <a:lnTo>
                    <a:pt x="139458" y="0"/>
                  </a:lnTo>
                  <a:lnTo>
                    <a:pt x="162913" y="1082"/>
                  </a:lnTo>
                  <a:lnTo>
                    <a:pt x="206567" y="15250"/>
                  </a:lnTo>
                  <a:lnTo>
                    <a:pt x="224714" y="28526"/>
                  </a:lnTo>
                  <a:lnTo>
                    <a:pt x="268730" y="78103"/>
                  </a:lnTo>
                  <a:lnTo>
                    <a:pt x="289513" y="140125"/>
                  </a:lnTo>
                  <a:lnTo>
                    <a:pt x="298090" y="191353"/>
                  </a:lnTo>
                  <a:lnTo>
                    <a:pt x="300632" y="243576"/>
                  </a:lnTo>
                  <a:lnTo>
                    <a:pt x="298265" y="292975"/>
                  </a:lnTo>
                  <a:lnTo>
                    <a:pt x="281396" y="351588"/>
                  </a:lnTo>
                  <a:lnTo>
                    <a:pt x="257029" y="413971"/>
                  </a:lnTo>
                  <a:lnTo>
                    <a:pt x="225417" y="474015"/>
                  </a:lnTo>
                  <a:lnTo>
                    <a:pt x="185378" y="524220"/>
                  </a:lnTo>
                  <a:lnTo>
                    <a:pt x="164605" y="542124"/>
                  </a:lnTo>
                  <a:lnTo>
                    <a:pt x="140554" y="551641"/>
                  </a:lnTo>
                  <a:lnTo>
                    <a:pt x="115437" y="554701"/>
                  </a:lnTo>
                  <a:lnTo>
                    <a:pt x="92575" y="552162"/>
                  </a:lnTo>
                  <a:lnTo>
                    <a:pt x="73836" y="544014"/>
                  </a:lnTo>
                  <a:lnTo>
                    <a:pt x="65563" y="538566"/>
                  </a:lnTo>
                  <a:lnTo>
                    <a:pt x="60048" y="530254"/>
                  </a:lnTo>
                  <a:lnTo>
                    <a:pt x="53920" y="508541"/>
                  </a:lnTo>
                  <a:lnTo>
                    <a:pt x="57436" y="486413"/>
                  </a:lnTo>
                  <a:lnTo>
                    <a:pt x="72569" y="457343"/>
                  </a:lnTo>
                  <a:lnTo>
                    <a:pt x="98643" y="426560"/>
                  </a:lnTo>
                  <a:lnTo>
                    <a:pt x="118647" y="418391"/>
                  </a:lnTo>
                  <a:lnTo>
                    <a:pt x="175994" y="405481"/>
                  </a:lnTo>
                  <a:lnTo>
                    <a:pt x="231941" y="405267"/>
                  </a:lnTo>
                  <a:lnTo>
                    <a:pt x="287792" y="416144"/>
                  </a:lnTo>
                  <a:lnTo>
                    <a:pt x="340251" y="429896"/>
                  </a:lnTo>
                  <a:lnTo>
                    <a:pt x="364873" y="432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19525" y="4578683"/>
              <a:ext cx="235763" cy="222312"/>
            </a:xfrm>
            <a:custGeom>
              <a:avLst/>
              <a:gdLst/>
              <a:ahLst/>
              <a:cxnLst/>
              <a:rect l="0" t="0" r="0" b="0"/>
              <a:pathLst>
                <a:path w="235763" h="222312">
                  <a:moveTo>
                    <a:pt x="65366" y="11742"/>
                  </a:moveTo>
                  <a:lnTo>
                    <a:pt x="15868" y="70305"/>
                  </a:lnTo>
                  <a:lnTo>
                    <a:pt x="10140" y="71841"/>
                  </a:lnTo>
                  <a:lnTo>
                    <a:pt x="5152" y="69355"/>
                  </a:lnTo>
                  <a:lnTo>
                    <a:pt x="657" y="64189"/>
                  </a:lnTo>
                  <a:lnTo>
                    <a:pt x="0" y="58405"/>
                  </a:lnTo>
                  <a:lnTo>
                    <a:pt x="5509" y="45739"/>
                  </a:lnTo>
                  <a:lnTo>
                    <a:pt x="46132" y="11597"/>
                  </a:lnTo>
                  <a:lnTo>
                    <a:pt x="56053" y="4626"/>
                  </a:lnTo>
                  <a:lnTo>
                    <a:pt x="79554" y="0"/>
                  </a:lnTo>
                  <a:lnTo>
                    <a:pt x="104427" y="3014"/>
                  </a:lnTo>
                  <a:lnTo>
                    <a:pt x="127180" y="12152"/>
                  </a:lnTo>
                  <a:lnTo>
                    <a:pt x="134651" y="20204"/>
                  </a:lnTo>
                  <a:lnTo>
                    <a:pt x="142952" y="41629"/>
                  </a:lnTo>
                  <a:lnTo>
                    <a:pt x="142827" y="51554"/>
                  </a:lnTo>
                  <a:lnTo>
                    <a:pt x="136448" y="68820"/>
                  </a:lnTo>
                  <a:lnTo>
                    <a:pt x="122694" y="81174"/>
                  </a:lnTo>
                  <a:lnTo>
                    <a:pt x="114113" y="86106"/>
                  </a:lnTo>
                  <a:lnTo>
                    <a:pt x="110732" y="87054"/>
                  </a:lnTo>
                  <a:lnTo>
                    <a:pt x="110818" y="85347"/>
                  </a:lnTo>
                  <a:lnTo>
                    <a:pt x="113214" y="81868"/>
                  </a:lnTo>
                  <a:lnTo>
                    <a:pt x="118322" y="80720"/>
                  </a:lnTo>
                  <a:lnTo>
                    <a:pt x="167139" y="90178"/>
                  </a:lnTo>
                  <a:lnTo>
                    <a:pt x="195607" y="105432"/>
                  </a:lnTo>
                  <a:lnTo>
                    <a:pt x="218859" y="130359"/>
                  </a:lnTo>
                  <a:lnTo>
                    <a:pt x="234978" y="159971"/>
                  </a:lnTo>
                  <a:lnTo>
                    <a:pt x="235762" y="170223"/>
                  </a:lnTo>
                  <a:lnTo>
                    <a:pt x="230395" y="190972"/>
                  </a:lnTo>
                  <a:lnTo>
                    <a:pt x="217091" y="205653"/>
                  </a:lnTo>
                  <a:lnTo>
                    <a:pt x="208630" y="211206"/>
                  </a:lnTo>
                  <a:lnTo>
                    <a:pt x="174365" y="219021"/>
                  </a:lnTo>
                  <a:lnTo>
                    <a:pt x="139065" y="222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74445" y="4895751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9644" y="17981"/>
                  </a:lnTo>
                  <a:lnTo>
                    <a:pt x="59613" y="74354"/>
                  </a:lnTo>
                  <a:lnTo>
                    <a:pt x="34229" y="13692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63917" y="4906279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178984" y="200042"/>
                  </a:moveTo>
                  <a:lnTo>
                    <a:pt x="169409" y="168760"/>
                  </a:lnTo>
                  <a:lnTo>
                    <a:pt x="158741" y="152603"/>
                  </a:lnTo>
                  <a:lnTo>
                    <a:pt x="143081" y="140743"/>
                  </a:lnTo>
                  <a:lnTo>
                    <a:pt x="110021" y="118009"/>
                  </a:lnTo>
                  <a:lnTo>
                    <a:pt x="52690" y="631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27129" y="4792566"/>
              <a:ext cx="285460" cy="461155"/>
            </a:xfrm>
            <a:custGeom>
              <a:avLst/>
              <a:gdLst/>
              <a:ahLst/>
              <a:cxnLst/>
              <a:rect l="0" t="0" r="0" b="0"/>
              <a:pathLst>
                <a:path w="285460" h="461155">
                  <a:moveTo>
                    <a:pt x="0" y="29486"/>
                  </a:moveTo>
                  <a:lnTo>
                    <a:pt x="11179" y="40664"/>
                  </a:lnTo>
                  <a:lnTo>
                    <a:pt x="29145" y="46152"/>
                  </a:lnTo>
                  <a:lnTo>
                    <a:pt x="78807" y="49675"/>
                  </a:lnTo>
                  <a:lnTo>
                    <a:pt x="132507" y="34730"/>
                  </a:lnTo>
                  <a:lnTo>
                    <a:pt x="188939" y="15676"/>
                  </a:lnTo>
                  <a:lnTo>
                    <a:pt x="245200" y="1049"/>
                  </a:lnTo>
                  <a:lnTo>
                    <a:pt x="258223" y="0"/>
                  </a:lnTo>
                  <a:lnTo>
                    <a:pt x="268075" y="2809"/>
                  </a:lnTo>
                  <a:lnTo>
                    <a:pt x="275813" y="8192"/>
                  </a:lnTo>
                  <a:lnTo>
                    <a:pt x="282141" y="15290"/>
                  </a:lnTo>
                  <a:lnTo>
                    <a:pt x="285191" y="23531"/>
                  </a:lnTo>
                  <a:lnTo>
                    <a:pt x="285459" y="42047"/>
                  </a:lnTo>
                  <a:lnTo>
                    <a:pt x="274929" y="83699"/>
                  </a:lnTo>
                  <a:lnTo>
                    <a:pt x="254652" y="138894"/>
                  </a:lnTo>
                  <a:lnTo>
                    <a:pt x="239035" y="194596"/>
                  </a:lnTo>
                  <a:lnTo>
                    <a:pt x="217450" y="255036"/>
                  </a:lnTo>
                  <a:lnTo>
                    <a:pt x="200707" y="316367"/>
                  </a:lnTo>
                  <a:lnTo>
                    <a:pt x="186135" y="373283"/>
                  </a:lnTo>
                  <a:lnTo>
                    <a:pt x="179926" y="434302"/>
                  </a:lnTo>
                  <a:lnTo>
                    <a:pt x="178985" y="461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21969" y="4885223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31585"/>
                  </a:moveTo>
                  <a:lnTo>
                    <a:pt x="62521" y="20407"/>
                  </a:lnTo>
                  <a:lnTo>
                    <a:pt x="55718" y="18284"/>
                  </a:lnTo>
                  <a:lnTo>
                    <a:pt x="30547" y="17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21969" y="4969450"/>
              <a:ext cx="115814" cy="42116"/>
            </a:xfrm>
            <a:custGeom>
              <a:avLst/>
              <a:gdLst/>
              <a:ahLst/>
              <a:cxnLst/>
              <a:rect l="0" t="0" r="0" b="0"/>
              <a:pathLst>
                <a:path w="115814" h="42116">
                  <a:moveTo>
                    <a:pt x="115813" y="0"/>
                  </a:moveTo>
                  <a:lnTo>
                    <a:pt x="110224" y="16768"/>
                  </a:lnTo>
                  <a:lnTo>
                    <a:pt x="103898" y="21708"/>
                  </a:lnTo>
                  <a:lnTo>
                    <a:pt x="84391" y="27196"/>
                  </a:lnTo>
                  <a:lnTo>
                    <a:pt x="43316" y="2582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00971" y="4708626"/>
              <a:ext cx="294831" cy="385914"/>
            </a:xfrm>
            <a:custGeom>
              <a:avLst/>
              <a:gdLst/>
              <a:ahLst/>
              <a:cxnLst/>
              <a:rect l="0" t="0" r="0" b="0"/>
              <a:pathLst>
                <a:path w="294831" h="385914">
                  <a:moveTo>
                    <a:pt x="226365" y="18669"/>
                  </a:moveTo>
                  <a:lnTo>
                    <a:pt x="172221" y="15549"/>
                  </a:lnTo>
                  <a:lnTo>
                    <a:pt x="117274" y="9604"/>
                  </a:lnTo>
                  <a:lnTo>
                    <a:pt x="55675" y="0"/>
                  </a:lnTo>
                  <a:lnTo>
                    <a:pt x="31180" y="1013"/>
                  </a:lnTo>
                  <a:lnTo>
                    <a:pt x="12494" y="9262"/>
                  </a:lnTo>
                  <a:lnTo>
                    <a:pt x="6576" y="17077"/>
                  </a:lnTo>
                  <a:lnTo>
                    <a:pt x="0" y="38239"/>
                  </a:lnTo>
                  <a:lnTo>
                    <a:pt x="3765" y="98412"/>
                  </a:lnTo>
                  <a:lnTo>
                    <a:pt x="6939" y="127810"/>
                  </a:lnTo>
                  <a:lnTo>
                    <a:pt x="21802" y="178398"/>
                  </a:lnTo>
                  <a:lnTo>
                    <a:pt x="23309" y="191835"/>
                  </a:lnTo>
                  <a:lnTo>
                    <a:pt x="26654" y="197284"/>
                  </a:lnTo>
                  <a:lnTo>
                    <a:pt x="31223" y="197407"/>
                  </a:lnTo>
                  <a:lnTo>
                    <a:pt x="36609" y="193980"/>
                  </a:lnTo>
                  <a:lnTo>
                    <a:pt x="91774" y="184908"/>
                  </a:lnTo>
                  <a:lnTo>
                    <a:pt x="117414" y="181460"/>
                  </a:lnTo>
                  <a:lnTo>
                    <a:pt x="173240" y="191737"/>
                  </a:lnTo>
                  <a:lnTo>
                    <a:pt x="226302" y="211447"/>
                  </a:lnTo>
                  <a:lnTo>
                    <a:pt x="262877" y="236903"/>
                  </a:lnTo>
                  <a:lnTo>
                    <a:pt x="285407" y="263095"/>
                  </a:lnTo>
                  <a:lnTo>
                    <a:pt x="293550" y="289130"/>
                  </a:lnTo>
                  <a:lnTo>
                    <a:pt x="294830" y="316688"/>
                  </a:lnTo>
                  <a:lnTo>
                    <a:pt x="287600" y="336736"/>
                  </a:lnTo>
                  <a:lnTo>
                    <a:pt x="270375" y="361176"/>
                  </a:lnTo>
                  <a:lnTo>
                    <a:pt x="250994" y="372885"/>
                  </a:lnTo>
                  <a:lnTo>
                    <a:pt x="226783" y="380819"/>
                  </a:lnTo>
                  <a:lnTo>
                    <a:pt x="173112" y="385913"/>
                  </a:lnTo>
                  <a:lnTo>
                    <a:pt x="134548" y="383675"/>
                  </a:lnTo>
                  <a:lnTo>
                    <a:pt x="89495" y="376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56245" y="4758880"/>
              <a:ext cx="179706" cy="347555"/>
            </a:xfrm>
            <a:custGeom>
              <a:avLst/>
              <a:gdLst/>
              <a:ahLst/>
              <a:cxnLst/>
              <a:rect l="0" t="0" r="0" b="0"/>
              <a:pathLst>
                <a:path w="179706" h="347555">
                  <a:moveTo>
                    <a:pt x="102718" y="0"/>
                  </a:moveTo>
                  <a:lnTo>
                    <a:pt x="53221" y="58563"/>
                  </a:lnTo>
                  <a:lnTo>
                    <a:pt x="33843" y="104332"/>
                  </a:lnTo>
                  <a:lnTo>
                    <a:pt x="15154" y="166713"/>
                  </a:lnTo>
                  <a:lnTo>
                    <a:pt x="2147" y="218632"/>
                  </a:lnTo>
                  <a:lnTo>
                    <a:pt x="0" y="258842"/>
                  </a:lnTo>
                  <a:lnTo>
                    <a:pt x="12272" y="315280"/>
                  </a:lnTo>
                  <a:lnTo>
                    <a:pt x="27826" y="341681"/>
                  </a:lnTo>
                  <a:lnTo>
                    <a:pt x="35243" y="345941"/>
                  </a:lnTo>
                  <a:lnTo>
                    <a:pt x="52842" y="347554"/>
                  </a:lnTo>
                  <a:lnTo>
                    <a:pt x="82481" y="341885"/>
                  </a:lnTo>
                  <a:lnTo>
                    <a:pt x="122767" y="321084"/>
                  </a:lnTo>
                  <a:lnTo>
                    <a:pt x="147003" y="298947"/>
                  </a:lnTo>
                  <a:lnTo>
                    <a:pt x="177671" y="242933"/>
                  </a:lnTo>
                  <a:lnTo>
                    <a:pt x="179705" y="221444"/>
                  </a:lnTo>
                  <a:lnTo>
                    <a:pt x="175539" y="200195"/>
                  </a:lnTo>
                  <a:lnTo>
                    <a:pt x="165889" y="179053"/>
                  </a:lnTo>
                  <a:lnTo>
                    <a:pt x="150682" y="164197"/>
                  </a:lnTo>
                  <a:lnTo>
                    <a:pt x="141713" y="158598"/>
                  </a:lnTo>
                  <a:lnTo>
                    <a:pt x="119270" y="155496"/>
                  </a:lnTo>
                  <a:lnTo>
                    <a:pt x="106734" y="156307"/>
                  </a:lnTo>
                  <a:lnTo>
                    <a:pt x="83446" y="166566"/>
                  </a:lnTo>
                  <a:lnTo>
                    <a:pt x="33219" y="207285"/>
                  </a:lnTo>
                  <a:lnTo>
                    <a:pt x="1849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431875" y="3800787"/>
            <a:ext cx="515898" cy="579069"/>
            <a:chOff x="1431875" y="3800787"/>
            <a:chExt cx="515898" cy="579069"/>
          </a:xfrm>
        </p:grpSpPr>
        <p:sp>
          <p:nvSpPr>
            <p:cNvPr id="98" name="Freeform 97"/>
            <p:cNvSpPr/>
            <p:nvPr/>
          </p:nvSpPr>
          <p:spPr>
            <a:xfrm>
              <a:off x="1568746" y="3800787"/>
              <a:ext cx="379027" cy="579069"/>
            </a:xfrm>
            <a:custGeom>
              <a:avLst/>
              <a:gdLst/>
              <a:ahLst/>
              <a:cxnLst/>
              <a:rect l="0" t="0" r="0" b="0"/>
              <a:pathLst>
                <a:path w="379027" h="579069">
                  <a:moveTo>
                    <a:pt x="379026" y="0"/>
                  </a:moveTo>
                  <a:lnTo>
                    <a:pt x="353809" y="19151"/>
                  </a:lnTo>
                  <a:lnTo>
                    <a:pt x="310367" y="73218"/>
                  </a:lnTo>
                  <a:lnTo>
                    <a:pt x="273942" y="126279"/>
                  </a:lnTo>
                  <a:lnTo>
                    <a:pt x="255863" y="161028"/>
                  </a:lnTo>
                  <a:lnTo>
                    <a:pt x="239978" y="194721"/>
                  </a:lnTo>
                  <a:lnTo>
                    <a:pt x="202969" y="253141"/>
                  </a:lnTo>
                  <a:lnTo>
                    <a:pt x="174474" y="312623"/>
                  </a:lnTo>
                  <a:lnTo>
                    <a:pt x="140248" y="373661"/>
                  </a:lnTo>
                  <a:lnTo>
                    <a:pt x="105267" y="430962"/>
                  </a:lnTo>
                  <a:lnTo>
                    <a:pt x="70187" y="490284"/>
                  </a:lnTo>
                  <a:lnTo>
                    <a:pt x="34141" y="546991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31875" y="3874487"/>
              <a:ext cx="463255" cy="463255"/>
            </a:xfrm>
            <a:custGeom>
              <a:avLst/>
              <a:gdLst/>
              <a:ahLst/>
              <a:cxnLst/>
              <a:rect l="0" t="0" r="0" b="0"/>
              <a:pathLst>
                <a:path w="463255" h="463255">
                  <a:moveTo>
                    <a:pt x="0" y="0"/>
                  </a:moveTo>
                  <a:lnTo>
                    <a:pt x="19151" y="16811"/>
                  </a:lnTo>
                  <a:lnTo>
                    <a:pt x="73218" y="55087"/>
                  </a:lnTo>
                  <a:lnTo>
                    <a:pt x="133353" y="112552"/>
                  </a:lnTo>
                  <a:lnTo>
                    <a:pt x="191591" y="163349"/>
                  </a:lnTo>
                  <a:lnTo>
                    <a:pt x="245785" y="214493"/>
                  </a:lnTo>
                  <a:lnTo>
                    <a:pt x="307734" y="276166"/>
                  </a:lnTo>
                  <a:lnTo>
                    <a:pt x="370102" y="338517"/>
                  </a:lnTo>
                  <a:lnTo>
                    <a:pt x="424333" y="401152"/>
                  </a:lnTo>
                  <a:lnTo>
                    <a:pt x="46325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329167" y="1442404"/>
            <a:ext cx="957288" cy="428599"/>
            <a:chOff x="6329167" y="1442404"/>
            <a:chExt cx="957288" cy="428599"/>
          </a:xfrm>
        </p:grpSpPr>
        <p:sp>
          <p:nvSpPr>
            <p:cNvPr id="101" name="Freeform 100"/>
            <p:cNvSpPr/>
            <p:nvPr/>
          </p:nvSpPr>
          <p:spPr>
            <a:xfrm>
              <a:off x="6329167" y="1598596"/>
              <a:ext cx="145860" cy="272407"/>
            </a:xfrm>
            <a:custGeom>
              <a:avLst/>
              <a:gdLst/>
              <a:ahLst/>
              <a:cxnLst/>
              <a:rect l="0" t="0" r="0" b="0"/>
              <a:pathLst>
                <a:path w="145860" h="272407">
                  <a:moveTo>
                    <a:pt x="124802" y="96492"/>
                  </a:moveTo>
                  <a:lnTo>
                    <a:pt x="130868" y="64040"/>
                  </a:lnTo>
                  <a:lnTo>
                    <a:pt x="128278" y="43464"/>
                  </a:lnTo>
                  <a:lnTo>
                    <a:pt x="120108" y="25740"/>
                  </a:lnTo>
                  <a:lnTo>
                    <a:pt x="114653" y="17739"/>
                  </a:lnTo>
                  <a:lnTo>
                    <a:pt x="99234" y="5728"/>
                  </a:lnTo>
                  <a:lnTo>
                    <a:pt x="90209" y="888"/>
                  </a:lnTo>
                  <a:lnTo>
                    <a:pt x="80683" y="0"/>
                  </a:lnTo>
                  <a:lnTo>
                    <a:pt x="60739" y="5254"/>
                  </a:lnTo>
                  <a:lnTo>
                    <a:pt x="35370" y="21365"/>
                  </a:lnTo>
                  <a:lnTo>
                    <a:pt x="23443" y="37366"/>
                  </a:lnTo>
                  <a:lnTo>
                    <a:pt x="6255" y="81823"/>
                  </a:lnTo>
                  <a:lnTo>
                    <a:pt x="0" y="142900"/>
                  </a:lnTo>
                  <a:lnTo>
                    <a:pt x="1884" y="201239"/>
                  </a:lnTo>
                  <a:lnTo>
                    <a:pt x="8170" y="227274"/>
                  </a:lnTo>
                  <a:lnTo>
                    <a:pt x="18763" y="246644"/>
                  </a:lnTo>
                  <a:lnTo>
                    <a:pt x="34390" y="259932"/>
                  </a:lnTo>
                  <a:lnTo>
                    <a:pt x="54203" y="268568"/>
                  </a:lnTo>
                  <a:lnTo>
                    <a:pt x="78606" y="272406"/>
                  </a:lnTo>
                  <a:lnTo>
                    <a:pt x="101931" y="267872"/>
                  </a:lnTo>
                  <a:lnTo>
                    <a:pt x="145859" y="243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93961" y="1695088"/>
              <a:ext cx="17936" cy="157928"/>
            </a:xfrm>
            <a:custGeom>
              <a:avLst/>
              <a:gdLst/>
              <a:ahLst/>
              <a:cxnLst/>
              <a:rect l="0" t="0" r="0" b="0"/>
              <a:pathLst>
                <a:path w="17936" h="157928">
                  <a:moveTo>
                    <a:pt x="17935" y="0"/>
                  </a:moveTo>
                  <a:lnTo>
                    <a:pt x="6757" y="11178"/>
                  </a:lnTo>
                  <a:lnTo>
                    <a:pt x="1268" y="29144"/>
                  </a:lnTo>
                  <a:lnTo>
                    <a:pt x="0" y="52727"/>
                  </a:lnTo>
                  <a:lnTo>
                    <a:pt x="5597" y="105995"/>
                  </a:lnTo>
                  <a:lnTo>
                    <a:pt x="740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11896" y="160033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07292" y="1686511"/>
              <a:ext cx="83589" cy="159120"/>
            </a:xfrm>
            <a:custGeom>
              <a:avLst/>
              <a:gdLst/>
              <a:ahLst/>
              <a:cxnLst/>
              <a:rect l="0" t="0" r="0" b="0"/>
              <a:pathLst>
                <a:path w="83589" h="159120">
                  <a:moveTo>
                    <a:pt x="9889" y="29634"/>
                  </a:moveTo>
                  <a:lnTo>
                    <a:pt x="4300" y="46401"/>
                  </a:lnTo>
                  <a:lnTo>
                    <a:pt x="6413" y="79186"/>
                  </a:lnTo>
                  <a:lnTo>
                    <a:pt x="20884" y="137631"/>
                  </a:lnTo>
                  <a:lnTo>
                    <a:pt x="24238" y="150765"/>
                  </a:lnTo>
                  <a:lnTo>
                    <a:pt x="24135" y="157181"/>
                  </a:lnTo>
                  <a:lnTo>
                    <a:pt x="21726" y="159119"/>
                  </a:lnTo>
                  <a:lnTo>
                    <a:pt x="17780" y="158071"/>
                  </a:lnTo>
                  <a:lnTo>
                    <a:pt x="10277" y="144429"/>
                  </a:lnTo>
                  <a:lnTo>
                    <a:pt x="2596" y="110440"/>
                  </a:lnTo>
                  <a:lnTo>
                    <a:pt x="0" y="57034"/>
                  </a:lnTo>
                  <a:lnTo>
                    <a:pt x="5884" y="35572"/>
                  </a:lnTo>
                  <a:lnTo>
                    <a:pt x="17468" y="18235"/>
                  </a:lnTo>
                  <a:lnTo>
                    <a:pt x="34315" y="2731"/>
                  </a:lnTo>
                  <a:lnTo>
                    <a:pt x="43720" y="0"/>
                  </a:lnTo>
                  <a:lnTo>
                    <a:pt x="83588" y="8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50565" y="1660168"/>
              <a:ext cx="129830" cy="201318"/>
            </a:xfrm>
            <a:custGeom>
              <a:avLst/>
              <a:gdLst/>
              <a:ahLst/>
              <a:cxnLst/>
              <a:rect l="0" t="0" r="0" b="0"/>
              <a:pathLst>
                <a:path w="129830" h="201318">
                  <a:moveTo>
                    <a:pt x="129829" y="55977"/>
                  </a:moveTo>
                  <a:lnTo>
                    <a:pt x="120252" y="31930"/>
                  </a:lnTo>
                  <a:lnTo>
                    <a:pt x="109585" y="17603"/>
                  </a:lnTo>
                  <a:lnTo>
                    <a:pt x="84836" y="1973"/>
                  </a:lnTo>
                  <a:lnTo>
                    <a:pt x="65378" y="0"/>
                  </a:lnTo>
                  <a:lnTo>
                    <a:pt x="55277" y="1111"/>
                  </a:lnTo>
                  <a:lnTo>
                    <a:pt x="47372" y="5362"/>
                  </a:lnTo>
                  <a:lnTo>
                    <a:pt x="16603" y="47102"/>
                  </a:lnTo>
                  <a:lnTo>
                    <a:pt x="1784" y="88702"/>
                  </a:lnTo>
                  <a:lnTo>
                    <a:pt x="0" y="114975"/>
                  </a:lnTo>
                  <a:lnTo>
                    <a:pt x="11433" y="171241"/>
                  </a:lnTo>
                  <a:lnTo>
                    <a:pt x="17936" y="192603"/>
                  </a:lnTo>
                  <a:lnTo>
                    <a:pt x="23648" y="198534"/>
                  </a:lnTo>
                  <a:lnTo>
                    <a:pt x="30966" y="201317"/>
                  </a:lnTo>
                  <a:lnTo>
                    <a:pt x="61151" y="199646"/>
                  </a:lnTo>
                  <a:lnTo>
                    <a:pt x="108772" y="192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54286" y="1442404"/>
              <a:ext cx="10337" cy="368498"/>
            </a:xfrm>
            <a:custGeom>
              <a:avLst/>
              <a:gdLst/>
              <a:ahLst/>
              <a:cxnLst/>
              <a:rect l="0" t="0" r="0" b="0"/>
              <a:pathLst>
                <a:path w="10337" h="368498">
                  <a:moveTo>
                    <a:pt x="10336" y="0"/>
                  </a:moveTo>
                  <a:lnTo>
                    <a:pt x="7216" y="42691"/>
                  </a:lnTo>
                  <a:lnTo>
                    <a:pt x="783" y="103238"/>
                  </a:lnTo>
                  <a:lnTo>
                    <a:pt x="0" y="158216"/>
                  </a:lnTo>
                  <a:lnTo>
                    <a:pt x="5435" y="219725"/>
                  </a:lnTo>
                  <a:lnTo>
                    <a:pt x="9368" y="280965"/>
                  </a:lnTo>
                  <a:lnTo>
                    <a:pt x="10144" y="338815"/>
                  </a:lnTo>
                  <a:lnTo>
                    <a:pt x="1033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35289" y="1616996"/>
              <a:ext cx="151166" cy="209254"/>
            </a:xfrm>
            <a:custGeom>
              <a:avLst/>
              <a:gdLst/>
              <a:ahLst/>
              <a:cxnLst/>
              <a:rect l="0" t="0" r="0" b="0"/>
              <a:pathLst>
                <a:path w="151166" h="209254">
                  <a:moveTo>
                    <a:pt x="34618" y="141263"/>
                  </a:moveTo>
                  <a:lnTo>
                    <a:pt x="40207" y="124495"/>
                  </a:lnTo>
                  <a:lnTo>
                    <a:pt x="46533" y="118386"/>
                  </a:lnTo>
                  <a:lnTo>
                    <a:pt x="108285" y="90246"/>
                  </a:lnTo>
                  <a:lnTo>
                    <a:pt x="137553" y="64925"/>
                  </a:lnTo>
                  <a:lnTo>
                    <a:pt x="149777" y="45334"/>
                  </a:lnTo>
                  <a:lnTo>
                    <a:pt x="151165" y="35196"/>
                  </a:lnTo>
                  <a:lnTo>
                    <a:pt x="146468" y="14573"/>
                  </a:lnTo>
                  <a:lnTo>
                    <a:pt x="139601" y="7670"/>
                  </a:lnTo>
                  <a:lnTo>
                    <a:pt x="119491" y="0"/>
                  </a:lnTo>
                  <a:lnTo>
                    <a:pt x="81862" y="1271"/>
                  </a:lnTo>
                  <a:lnTo>
                    <a:pt x="46666" y="14646"/>
                  </a:lnTo>
                  <a:lnTo>
                    <a:pt x="19600" y="39016"/>
                  </a:lnTo>
                  <a:lnTo>
                    <a:pt x="2352" y="79642"/>
                  </a:lnTo>
                  <a:lnTo>
                    <a:pt x="0" y="105687"/>
                  </a:lnTo>
                  <a:lnTo>
                    <a:pt x="8022" y="151003"/>
                  </a:lnTo>
                  <a:lnTo>
                    <a:pt x="28687" y="183143"/>
                  </a:lnTo>
                  <a:lnTo>
                    <a:pt x="50309" y="194971"/>
                  </a:lnTo>
                  <a:lnTo>
                    <a:pt x="107610" y="209253"/>
                  </a:lnTo>
                  <a:lnTo>
                    <a:pt x="150431" y="204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548933" y="1347647"/>
            <a:ext cx="2368913" cy="623549"/>
            <a:chOff x="7548933" y="1347647"/>
            <a:chExt cx="2368913" cy="623549"/>
          </a:xfrm>
        </p:grpSpPr>
        <p:sp>
          <p:nvSpPr>
            <p:cNvPr id="109" name="Freeform 108"/>
            <p:cNvSpPr/>
            <p:nvPr/>
          </p:nvSpPr>
          <p:spPr>
            <a:xfrm>
              <a:off x="7718038" y="1400290"/>
              <a:ext cx="9880" cy="379027"/>
            </a:xfrm>
            <a:custGeom>
              <a:avLst/>
              <a:gdLst/>
              <a:ahLst/>
              <a:cxnLst/>
              <a:rect l="0" t="0" r="0" b="0"/>
              <a:pathLst>
                <a:path w="9880" h="379027">
                  <a:moveTo>
                    <a:pt x="9879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69328"/>
                  </a:lnTo>
                  <a:lnTo>
                    <a:pt x="7741" y="228766"/>
                  </a:lnTo>
                  <a:lnTo>
                    <a:pt x="9246" y="280302"/>
                  </a:lnTo>
                  <a:lnTo>
                    <a:pt x="9691" y="328327"/>
                  </a:lnTo>
                  <a:lnTo>
                    <a:pt x="987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48933" y="1568746"/>
              <a:ext cx="294798" cy="52643"/>
            </a:xfrm>
            <a:custGeom>
              <a:avLst/>
              <a:gdLst/>
              <a:ahLst/>
              <a:cxnLst/>
              <a:rect l="0" t="0" r="0" b="0"/>
              <a:pathLst>
                <a:path w="294798" h="52643">
                  <a:moveTo>
                    <a:pt x="294797" y="0"/>
                  </a:moveTo>
                  <a:lnTo>
                    <a:pt x="257319" y="8333"/>
                  </a:lnTo>
                  <a:lnTo>
                    <a:pt x="205895" y="15684"/>
                  </a:lnTo>
                  <a:lnTo>
                    <a:pt x="143443" y="27231"/>
                  </a:lnTo>
                  <a:lnTo>
                    <a:pt x="81713" y="30725"/>
                  </a:lnTo>
                  <a:lnTo>
                    <a:pt x="50355" y="335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54259" y="1347647"/>
              <a:ext cx="338203" cy="390700"/>
            </a:xfrm>
            <a:custGeom>
              <a:avLst/>
              <a:gdLst/>
              <a:ahLst/>
              <a:cxnLst/>
              <a:rect l="0" t="0" r="0" b="0"/>
              <a:pathLst>
                <a:path w="338203" h="390700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240" y="155046"/>
                  </a:lnTo>
                  <a:lnTo>
                    <a:pt x="13590" y="215677"/>
                  </a:lnTo>
                  <a:lnTo>
                    <a:pt x="25171" y="273320"/>
                  </a:lnTo>
                  <a:lnTo>
                    <a:pt x="30319" y="332626"/>
                  </a:lnTo>
                  <a:lnTo>
                    <a:pt x="31022" y="361134"/>
                  </a:lnTo>
                  <a:lnTo>
                    <a:pt x="32380" y="364758"/>
                  </a:lnTo>
                  <a:lnTo>
                    <a:pt x="34454" y="361325"/>
                  </a:lnTo>
                  <a:lnTo>
                    <a:pt x="39844" y="331667"/>
                  </a:lnTo>
                  <a:lnTo>
                    <a:pt x="50221" y="274437"/>
                  </a:lnTo>
                  <a:lnTo>
                    <a:pt x="56635" y="252993"/>
                  </a:lnTo>
                  <a:lnTo>
                    <a:pt x="62323" y="244702"/>
                  </a:lnTo>
                  <a:lnTo>
                    <a:pt x="78002" y="232369"/>
                  </a:lnTo>
                  <a:lnTo>
                    <a:pt x="85926" y="232122"/>
                  </a:lnTo>
                  <a:lnTo>
                    <a:pt x="93549" y="235466"/>
                  </a:lnTo>
                  <a:lnTo>
                    <a:pt x="129693" y="268398"/>
                  </a:lnTo>
                  <a:lnTo>
                    <a:pt x="149691" y="297504"/>
                  </a:lnTo>
                  <a:lnTo>
                    <a:pt x="162377" y="335244"/>
                  </a:lnTo>
                  <a:lnTo>
                    <a:pt x="165754" y="362297"/>
                  </a:lnTo>
                  <a:lnTo>
                    <a:pt x="168994" y="366704"/>
                  </a:lnTo>
                  <a:lnTo>
                    <a:pt x="173495" y="364962"/>
                  </a:lnTo>
                  <a:lnTo>
                    <a:pt x="205384" y="334107"/>
                  </a:lnTo>
                  <a:lnTo>
                    <a:pt x="265720" y="297240"/>
                  </a:lnTo>
                  <a:lnTo>
                    <a:pt x="292422" y="281874"/>
                  </a:lnTo>
                  <a:lnTo>
                    <a:pt x="322404" y="255720"/>
                  </a:lnTo>
                  <a:lnTo>
                    <a:pt x="338202" y="229407"/>
                  </a:lnTo>
                  <a:lnTo>
                    <a:pt x="337772" y="220789"/>
                  </a:lnTo>
                  <a:lnTo>
                    <a:pt x="333976" y="212703"/>
                  </a:lnTo>
                  <a:lnTo>
                    <a:pt x="327936" y="204973"/>
                  </a:lnTo>
                  <a:lnTo>
                    <a:pt x="320399" y="200990"/>
                  </a:lnTo>
                  <a:lnTo>
                    <a:pt x="302667" y="199683"/>
                  </a:lnTo>
                  <a:lnTo>
                    <a:pt x="283087" y="209241"/>
                  </a:lnTo>
                  <a:lnTo>
                    <a:pt x="247511" y="238384"/>
                  </a:lnTo>
                  <a:lnTo>
                    <a:pt x="230744" y="265215"/>
                  </a:lnTo>
                  <a:lnTo>
                    <a:pt x="215768" y="308062"/>
                  </a:lnTo>
                  <a:lnTo>
                    <a:pt x="212881" y="337738"/>
                  </a:lnTo>
                  <a:lnTo>
                    <a:pt x="215620" y="350331"/>
                  </a:lnTo>
                  <a:lnTo>
                    <a:pt x="228022" y="370562"/>
                  </a:lnTo>
                  <a:lnTo>
                    <a:pt x="245232" y="384233"/>
                  </a:lnTo>
                  <a:lnTo>
                    <a:pt x="254735" y="389516"/>
                  </a:lnTo>
                  <a:lnTo>
                    <a:pt x="264580" y="390699"/>
                  </a:lnTo>
                  <a:lnTo>
                    <a:pt x="291694" y="384694"/>
                  </a:lnTo>
                  <a:lnTo>
                    <a:pt x="296238" y="385145"/>
                  </a:lnTo>
                  <a:lnTo>
                    <a:pt x="30532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85914" y="1620514"/>
              <a:ext cx="187923" cy="350682"/>
            </a:xfrm>
            <a:custGeom>
              <a:avLst/>
              <a:gdLst/>
              <a:ahLst/>
              <a:cxnLst/>
              <a:rect l="0" t="0" r="0" b="0"/>
              <a:pathLst>
                <a:path w="187923" h="350682">
                  <a:moveTo>
                    <a:pt x="173755" y="32460"/>
                  </a:moveTo>
                  <a:lnTo>
                    <a:pt x="168165" y="49227"/>
                  </a:lnTo>
                  <a:lnTo>
                    <a:pt x="165349" y="50657"/>
                  </a:lnTo>
                  <a:lnTo>
                    <a:pt x="162301" y="48101"/>
                  </a:lnTo>
                  <a:lnTo>
                    <a:pt x="143416" y="24371"/>
                  </a:lnTo>
                  <a:lnTo>
                    <a:pt x="118362" y="4067"/>
                  </a:lnTo>
                  <a:lnTo>
                    <a:pt x="108750" y="663"/>
                  </a:lnTo>
                  <a:lnTo>
                    <a:pt x="88712" y="0"/>
                  </a:lnTo>
                  <a:lnTo>
                    <a:pt x="57700" y="11794"/>
                  </a:lnTo>
                  <a:lnTo>
                    <a:pt x="31873" y="30106"/>
                  </a:lnTo>
                  <a:lnTo>
                    <a:pt x="9403" y="55939"/>
                  </a:lnTo>
                  <a:lnTo>
                    <a:pt x="1274" y="81889"/>
                  </a:lnTo>
                  <a:lnTo>
                    <a:pt x="0" y="110580"/>
                  </a:lnTo>
                  <a:lnTo>
                    <a:pt x="7234" y="135030"/>
                  </a:lnTo>
                  <a:lnTo>
                    <a:pt x="14777" y="140614"/>
                  </a:lnTo>
                  <a:lnTo>
                    <a:pt x="24486" y="141997"/>
                  </a:lnTo>
                  <a:lnTo>
                    <a:pt x="35637" y="140580"/>
                  </a:lnTo>
                  <a:lnTo>
                    <a:pt x="54267" y="129646"/>
                  </a:lnTo>
                  <a:lnTo>
                    <a:pt x="91382" y="91271"/>
                  </a:lnTo>
                  <a:lnTo>
                    <a:pt x="101270" y="72636"/>
                  </a:lnTo>
                  <a:lnTo>
                    <a:pt x="105544" y="69772"/>
                  </a:lnTo>
                  <a:lnTo>
                    <a:pt x="109564" y="71373"/>
                  </a:lnTo>
                  <a:lnTo>
                    <a:pt x="113413" y="75949"/>
                  </a:lnTo>
                  <a:lnTo>
                    <a:pt x="131551" y="134922"/>
                  </a:lnTo>
                  <a:lnTo>
                    <a:pt x="149175" y="191185"/>
                  </a:lnTo>
                  <a:lnTo>
                    <a:pt x="166343" y="243880"/>
                  </a:lnTo>
                  <a:lnTo>
                    <a:pt x="186328" y="293760"/>
                  </a:lnTo>
                  <a:lnTo>
                    <a:pt x="187922" y="315880"/>
                  </a:lnTo>
                  <a:lnTo>
                    <a:pt x="186709" y="326691"/>
                  </a:lnTo>
                  <a:lnTo>
                    <a:pt x="180051" y="335069"/>
                  </a:lnTo>
                  <a:lnTo>
                    <a:pt x="157056" y="347497"/>
                  </a:lnTo>
                  <a:lnTo>
                    <a:pt x="133577" y="350681"/>
                  </a:lnTo>
                  <a:lnTo>
                    <a:pt x="112614" y="347026"/>
                  </a:lnTo>
                  <a:lnTo>
                    <a:pt x="56171" y="311954"/>
                  </a:lnTo>
                  <a:lnTo>
                    <a:pt x="47413" y="30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93449" y="1610860"/>
              <a:ext cx="113619" cy="217836"/>
            </a:xfrm>
            <a:custGeom>
              <a:avLst/>
              <a:gdLst/>
              <a:ahLst/>
              <a:cxnLst/>
              <a:rect l="0" t="0" r="0" b="0"/>
              <a:pathLst>
                <a:path w="113619" h="217836">
                  <a:moveTo>
                    <a:pt x="8333" y="31585"/>
                  </a:moveTo>
                  <a:lnTo>
                    <a:pt x="0" y="80516"/>
                  </a:lnTo>
                  <a:lnTo>
                    <a:pt x="1575" y="122122"/>
                  </a:lnTo>
                  <a:lnTo>
                    <a:pt x="12587" y="173211"/>
                  </a:lnTo>
                  <a:lnTo>
                    <a:pt x="17623" y="217835"/>
                  </a:lnTo>
                  <a:lnTo>
                    <a:pt x="17584" y="160317"/>
                  </a:lnTo>
                  <a:lnTo>
                    <a:pt x="9783" y="100010"/>
                  </a:lnTo>
                  <a:lnTo>
                    <a:pt x="14352" y="64727"/>
                  </a:lnTo>
                  <a:lnTo>
                    <a:pt x="19365" y="56020"/>
                  </a:lnTo>
                  <a:lnTo>
                    <a:pt x="34293" y="43225"/>
                  </a:lnTo>
                  <a:lnTo>
                    <a:pt x="93801" y="8242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32474" y="1627396"/>
              <a:ext cx="125140" cy="186351"/>
            </a:xfrm>
            <a:custGeom>
              <a:avLst/>
              <a:gdLst/>
              <a:ahLst/>
              <a:cxnLst/>
              <a:rect l="0" t="0" r="0" b="0"/>
              <a:pathLst>
                <a:path w="125140" h="186351">
                  <a:moveTo>
                    <a:pt x="27236" y="130863"/>
                  </a:moveTo>
                  <a:lnTo>
                    <a:pt x="32825" y="114095"/>
                  </a:lnTo>
                  <a:lnTo>
                    <a:pt x="44928" y="102743"/>
                  </a:lnTo>
                  <a:lnTo>
                    <a:pt x="106294" y="69324"/>
                  </a:lnTo>
                  <a:lnTo>
                    <a:pt x="122930" y="43999"/>
                  </a:lnTo>
                  <a:lnTo>
                    <a:pt x="125139" y="24406"/>
                  </a:lnTo>
                  <a:lnTo>
                    <a:pt x="124090" y="14268"/>
                  </a:lnTo>
                  <a:lnTo>
                    <a:pt x="118712" y="7510"/>
                  </a:lnTo>
                  <a:lnTo>
                    <a:pt x="100257" y="0"/>
                  </a:lnTo>
                  <a:lnTo>
                    <a:pt x="79577" y="2901"/>
                  </a:lnTo>
                  <a:lnTo>
                    <a:pt x="58687" y="13160"/>
                  </a:lnTo>
                  <a:lnTo>
                    <a:pt x="19801" y="48341"/>
                  </a:lnTo>
                  <a:lnTo>
                    <a:pt x="11750" y="58301"/>
                  </a:lnTo>
                  <a:lnTo>
                    <a:pt x="2805" y="81845"/>
                  </a:lnTo>
                  <a:lnTo>
                    <a:pt x="0" y="107907"/>
                  </a:lnTo>
                  <a:lnTo>
                    <a:pt x="2653" y="135088"/>
                  </a:lnTo>
                  <a:lnTo>
                    <a:pt x="10852" y="156527"/>
                  </a:lnTo>
                  <a:lnTo>
                    <a:pt x="16313" y="165520"/>
                  </a:lnTo>
                  <a:lnTo>
                    <a:pt x="31740" y="178631"/>
                  </a:lnTo>
                  <a:lnTo>
                    <a:pt x="40768" y="183765"/>
                  </a:lnTo>
                  <a:lnTo>
                    <a:pt x="60156" y="186350"/>
                  </a:lnTo>
                  <a:lnTo>
                    <a:pt x="100935" y="183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10539" y="1695088"/>
              <a:ext cx="228197" cy="147388"/>
            </a:xfrm>
            <a:custGeom>
              <a:avLst/>
              <a:gdLst/>
              <a:ahLst/>
              <a:cxnLst/>
              <a:rect l="0" t="0" r="0" b="0"/>
              <a:pathLst>
                <a:path w="228197" h="147388">
                  <a:moveTo>
                    <a:pt x="122911" y="0"/>
                  </a:moveTo>
                  <a:lnTo>
                    <a:pt x="64295" y="5589"/>
                  </a:lnTo>
                  <a:lnTo>
                    <a:pt x="29505" y="25832"/>
                  </a:lnTo>
                  <a:lnTo>
                    <a:pt x="13937" y="44236"/>
                  </a:lnTo>
                  <a:lnTo>
                    <a:pt x="8148" y="54057"/>
                  </a:lnTo>
                  <a:lnTo>
                    <a:pt x="0" y="95825"/>
                  </a:lnTo>
                  <a:lnTo>
                    <a:pt x="4333" y="119018"/>
                  </a:lnTo>
                  <a:lnTo>
                    <a:pt x="8764" y="128478"/>
                  </a:lnTo>
                  <a:lnTo>
                    <a:pt x="23046" y="142109"/>
                  </a:lnTo>
                  <a:lnTo>
                    <a:pt x="31768" y="147382"/>
                  </a:lnTo>
                  <a:lnTo>
                    <a:pt x="42262" y="147387"/>
                  </a:lnTo>
                  <a:lnTo>
                    <a:pt x="66400" y="138035"/>
                  </a:lnTo>
                  <a:lnTo>
                    <a:pt x="95119" y="118628"/>
                  </a:lnTo>
                  <a:lnTo>
                    <a:pt x="107829" y="101856"/>
                  </a:lnTo>
                  <a:lnTo>
                    <a:pt x="121563" y="66444"/>
                  </a:lnTo>
                  <a:lnTo>
                    <a:pt x="128162" y="45908"/>
                  </a:lnTo>
                  <a:lnTo>
                    <a:pt x="129921" y="46983"/>
                  </a:lnTo>
                  <a:lnTo>
                    <a:pt x="142552" y="93491"/>
                  </a:lnTo>
                  <a:lnTo>
                    <a:pt x="166132" y="133500"/>
                  </a:lnTo>
                  <a:lnTo>
                    <a:pt x="172783" y="141643"/>
                  </a:lnTo>
                  <a:lnTo>
                    <a:pt x="180726" y="144731"/>
                  </a:lnTo>
                  <a:lnTo>
                    <a:pt x="189530" y="144450"/>
                  </a:lnTo>
                  <a:lnTo>
                    <a:pt x="212450" y="135996"/>
                  </a:lnTo>
                  <a:lnTo>
                    <a:pt x="22819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59792" y="1473989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9"/>
                  </a:lnTo>
                  <a:lnTo>
                    <a:pt x="0" y="210233"/>
                  </a:lnTo>
                  <a:lnTo>
                    <a:pt x="0" y="263113"/>
                  </a:lnTo>
                  <a:lnTo>
                    <a:pt x="0" y="31582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54507" y="1647384"/>
              <a:ext cx="200043" cy="15011"/>
            </a:xfrm>
            <a:custGeom>
              <a:avLst/>
              <a:gdLst/>
              <a:ahLst/>
              <a:cxnLst/>
              <a:rect l="0" t="0" r="0" b="0"/>
              <a:pathLst>
                <a:path w="200043" h="15011">
                  <a:moveTo>
                    <a:pt x="200042" y="5590"/>
                  </a:moveTo>
                  <a:lnTo>
                    <a:pt x="177686" y="0"/>
                  </a:lnTo>
                  <a:lnTo>
                    <a:pt x="120974" y="10508"/>
                  </a:lnTo>
                  <a:lnTo>
                    <a:pt x="60378" y="15010"/>
                  </a:lnTo>
                  <a:lnTo>
                    <a:pt x="22180" y="12670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282847" y="1638143"/>
              <a:ext cx="119185" cy="171745"/>
            </a:xfrm>
            <a:custGeom>
              <a:avLst/>
              <a:gdLst/>
              <a:ahLst/>
              <a:cxnLst/>
              <a:rect l="0" t="0" r="0" b="0"/>
              <a:pathLst>
                <a:path w="119185" h="171745">
                  <a:moveTo>
                    <a:pt x="3287" y="88530"/>
                  </a:moveTo>
                  <a:lnTo>
                    <a:pt x="40766" y="80197"/>
                  </a:lnTo>
                  <a:lnTo>
                    <a:pt x="64398" y="76637"/>
                  </a:lnTo>
                  <a:lnTo>
                    <a:pt x="96264" y="61480"/>
                  </a:lnTo>
                  <a:lnTo>
                    <a:pt x="113241" y="48822"/>
                  </a:lnTo>
                  <a:lnTo>
                    <a:pt x="117534" y="39831"/>
                  </a:lnTo>
                  <a:lnTo>
                    <a:pt x="119184" y="17363"/>
                  </a:lnTo>
                  <a:lnTo>
                    <a:pt x="114477" y="9500"/>
                  </a:lnTo>
                  <a:lnTo>
                    <a:pt x="106660" y="4258"/>
                  </a:lnTo>
                  <a:lnTo>
                    <a:pt x="96769" y="763"/>
                  </a:lnTo>
                  <a:lnTo>
                    <a:pt x="76421" y="0"/>
                  </a:lnTo>
                  <a:lnTo>
                    <a:pt x="56848" y="4730"/>
                  </a:lnTo>
                  <a:lnTo>
                    <a:pt x="25219" y="26830"/>
                  </a:lnTo>
                  <a:lnTo>
                    <a:pt x="17909" y="33359"/>
                  </a:lnTo>
                  <a:lnTo>
                    <a:pt x="2031" y="64904"/>
                  </a:lnTo>
                  <a:lnTo>
                    <a:pt x="0" y="90508"/>
                  </a:lnTo>
                  <a:lnTo>
                    <a:pt x="4165" y="115145"/>
                  </a:lnTo>
                  <a:lnTo>
                    <a:pt x="32403" y="163193"/>
                  </a:lnTo>
                  <a:lnTo>
                    <a:pt x="40246" y="168721"/>
                  </a:lnTo>
                  <a:lnTo>
                    <a:pt x="48984" y="171236"/>
                  </a:lnTo>
                  <a:lnTo>
                    <a:pt x="58319" y="171744"/>
                  </a:lnTo>
                  <a:lnTo>
                    <a:pt x="74929" y="166068"/>
                  </a:lnTo>
                  <a:lnTo>
                    <a:pt x="94314" y="155958"/>
                  </a:lnTo>
                  <a:lnTo>
                    <a:pt x="108572" y="151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477066" y="1610860"/>
              <a:ext cx="158904" cy="194024"/>
            </a:xfrm>
            <a:custGeom>
              <a:avLst/>
              <a:gdLst/>
              <a:ahLst/>
              <a:cxnLst/>
              <a:rect l="0" t="0" r="0" b="0"/>
              <a:pathLst>
                <a:path w="158904" h="194024">
                  <a:moveTo>
                    <a:pt x="93338" y="0"/>
                  </a:moveTo>
                  <a:lnTo>
                    <a:pt x="87749" y="16767"/>
                  </a:lnTo>
                  <a:lnTo>
                    <a:pt x="81423" y="22876"/>
                  </a:lnTo>
                  <a:lnTo>
                    <a:pt x="37649" y="41087"/>
                  </a:lnTo>
                  <a:lnTo>
                    <a:pt x="24626" y="44938"/>
                  </a:lnTo>
                  <a:lnTo>
                    <a:pt x="7038" y="58577"/>
                  </a:lnTo>
                  <a:lnTo>
                    <a:pt x="709" y="67127"/>
                  </a:lnTo>
                  <a:lnTo>
                    <a:pt x="0" y="73997"/>
                  </a:lnTo>
                  <a:lnTo>
                    <a:pt x="3036" y="79747"/>
                  </a:lnTo>
                  <a:lnTo>
                    <a:pt x="15769" y="89255"/>
                  </a:lnTo>
                  <a:lnTo>
                    <a:pt x="33127" y="97381"/>
                  </a:lnTo>
                  <a:lnTo>
                    <a:pt x="55659" y="98652"/>
                  </a:lnTo>
                  <a:lnTo>
                    <a:pt x="68218" y="97353"/>
                  </a:lnTo>
                  <a:lnTo>
                    <a:pt x="91532" y="102150"/>
                  </a:lnTo>
                  <a:lnTo>
                    <a:pt x="135096" y="124293"/>
                  </a:lnTo>
                  <a:lnTo>
                    <a:pt x="150112" y="140639"/>
                  </a:lnTo>
                  <a:lnTo>
                    <a:pt x="155754" y="149911"/>
                  </a:lnTo>
                  <a:lnTo>
                    <a:pt x="158903" y="169572"/>
                  </a:lnTo>
                  <a:lnTo>
                    <a:pt x="158105" y="179729"/>
                  </a:lnTo>
                  <a:lnTo>
                    <a:pt x="152894" y="186499"/>
                  </a:lnTo>
                  <a:lnTo>
                    <a:pt x="134625" y="194023"/>
                  </a:lnTo>
                  <a:lnTo>
                    <a:pt x="114028" y="191127"/>
                  </a:lnTo>
                  <a:lnTo>
                    <a:pt x="5122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792065" y="1495046"/>
              <a:ext cx="20495" cy="284271"/>
            </a:xfrm>
            <a:custGeom>
              <a:avLst/>
              <a:gdLst/>
              <a:ahLst/>
              <a:cxnLst/>
              <a:rect l="0" t="0" r="0" b="0"/>
              <a:pathLst>
                <a:path w="20495" h="284271">
                  <a:moveTo>
                    <a:pt x="20494" y="0"/>
                  </a:moveTo>
                  <a:lnTo>
                    <a:pt x="5840" y="55141"/>
                  </a:lnTo>
                  <a:lnTo>
                    <a:pt x="1334" y="109145"/>
                  </a:lnTo>
                  <a:lnTo>
                    <a:pt x="0" y="164011"/>
                  </a:lnTo>
                  <a:lnTo>
                    <a:pt x="718" y="225376"/>
                  </a:lnTo>
                  <a:lnTo>
                    <a:pt x="996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696746" y="1579274"/>
              <a:ext cx="221100" cy="39351"/>
            </a:xfrm>
            <a:custGeom>
              <a:avLst/>
              <a:gdLst/>
              <a:ahLst/>
              <a:cxnLst/>
              <a:rect l="0" t="0" r="0" b="0"/>
              <a:pathLst>
                <a:path w="221100" h="39351">
                  <a:moveTo>
                    <a:pt x="221099" y="0"/>
                  </a:moveTo>
                  <a:lnTo>
                    <a:pt x="215509" y="16768"/>
                  </a:lnTo>
                  <a:lnTo>
                    <a:pt x="209183" y="22877"/>
                  </a:lnTo>
                  <a:lnTo>
                    <a:pt x="189676" y="32784"/>
                  </a:lnTo>
                  <a:lnTo>
                    <a:pt x="146798" y="39350"/>
                  </a:lnTo>
                  <a:lnTo>
                    <a:pt x="97048" y="35706"/>
                  </a:lnTo>
                  <a:lnTo>
                    <a:pt x="39674" y="2162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356523" y="2042528"/>
            <a:ext cx="3508680" cy="884395"/>
            <a:chOff x="6356523" y="2042528"/>
            <a:chExt cx="3508680" cy="884395"/>
          </a:xfrm>
        </p:grpSpPr>
        <p:sp>
          <p:nvSpPr>
            <p:cNvPr id="123" name="Freeform 122"/>
            <p:cNvSpPr/>
            <p:nvPr/>
          </p:nvSpPr>
          <p:spPr>
            <a:xfrm>
              <a:off x="6356523" y="2195570"/>
              <a:ext cx="234317" cy="258342"/>
            </a:xfrm>
            <a:custGeom>
              <a:avLst/>
              <a:gdLst/>
              <a:ahLst/>
              <a:cxnLst/>
              <a:rect l="0" t="0" r="0" b="0"/>
              <a:pathLst>
                <a:path w="234317" h="258342">
                  <a:moveTo>
                    <a:pt x="150088" y="78585"/>
                  </a:moveTo>
                  <a:lnTo>
                    <a:pt x="155677" y="61817"/>
                  </a:lnTo>
                  <a:lnTo>
                    <a:pt x="153814" y="54538"/>
                  </a:lnTo>
                  <a:lnTo>
                    <a:pt x="121810" y="13403"/>
                  </a:lnTo>
                  <a:lnTo>
                    <a:pt x="112518" y="7054"/>
                  </a:lnTo>
                  <a:lnTo>
                    <a:pt x="89717" y="0"/>
                  </a:lnTo>
                  <a:lnTo>
                    <a:pt x="67105" y="3104"/>
                  </a:lnTo>
                  <a:lnTo>
                    <a:pt x="56161" y="7207"/>
                  </a:lnTo>
                  <a:lnTo>
                    <a:pt x="37763" y="24245"/>
                  </a:lnTo>
                  <a:lnTo>
                    <a:pt x="17371" y="60145"/>
                  </a:lnTo>
                  <a:lnTo>
                    <a:pt x="0" y="108608"/>
                  </a:lnTo>
                  <a:lnTo>
                    <a:pt x="73" y="146882"/>
                  </a:lnTo>
                  <a:lnTo>
                    <a:pt x="13798" y="204216"/>
                  </a:lnTo>
                  <a:lnTo>
                    <a:pt x="17114" y="214981"/>
                  </a:lnTo>
                  <a:lnTo>
                    <a:pt x="30157" y="233182"/>
                  </a:lnTo>
                  <a:lnTo>
                    <a:pt x="47653" y="247901"/>
                  </a:lnTo>
                  <a:lnTo>
                    <a:pt x="67127" y="258341"/>
                  </a:lnTo>
                  <a:lnTo>
                    <a:pt x="77233" y="258084"/>
                  </a:lnTo>
                  <a:lnTo>
                    <a:pt x="97821" y="248439"/>
                  </a:lnTo>
                  <a:lnTo>
                    <a:pt x="131228" y="220888"/>
                  </a:lnTo>
                  <a:lnTo>
                    <a:pt x="157238" y="182863"/>
                  </a:lnTo>
                  <a:lnTo>
                    <a:pt x="164964" y="161196"/>
                  </a:lnTo>
                  <a:lnTo>
                    <a:pt x="169925" y="109158"/>
                  </a:lnTo>
                  <a:lnTo>
                    <a:pt x="170603" y="91003"/>
                  </a:lnTo>
                  <a:lnTo>
                    <a:pt x="179447" y="146116"/>
                  </a:lnTo>
                  <a:lnTo>
                    <a:pt x="183024" y="169430"/>
                  </a:lnTo>
                  <a:lnTo>
                    <a:pt x="198191" y="195709"/>
                  </a:lnTo>
                  <a:lnTo>
                    <a:pt x="216333" y="215974"/>
                  </a:lnTo>
                  <a:lnTo>
                    <a:pt x="234316" y="225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32953" y="2232013"/>
              <a:ext cx="221100" cy="152811"/>
            </a:xfrm>
            <a:custGeom>
              <a:avLst/>
              <a:gdLst/>
              <a:ahLst/>
              <a:cxnLst/>
              <a:rect l="0" t="0" r="0" b="0"/>
              <a:pathLst>
                <a:path w="221100" h="152811">
                  <a:moveTo>
                    <a:pt x="0" y="42142"/>
                  </a:moveTo>
                  <a:lnTo>
                    <a:pt x="5589" y="100759"/>
                  </a:lnTo>
                  <a:lnTo>
                    <a:pt x="9553" y="152810"/>
                  </a:lnTo>
                  <a:lnTo>
                    <a:pt x="9878" y="152186"/>
                  </a:lnTo>
                  <a:lnTo>
                    <a:pt x="10471" y="92429"/>
                  </a:lnTo>
                  <a:lnTo>
                    <a:pt x="12843" y="66832"/>
                  </a:lnTo>
                  <a:lnTo>
                    <a:pt x="21695" y="43757"/>
                  </a:lnTo>
                  <a:lnTo>
                    <a:pt x="28501" y="37369"/>
                  </a:lnTo>
                  <a:lnTo>
                    <a:pt x="36549" y="34281"/>
                  </a:lnTo>
                  <a:lnTo>
                    <a:pt x="45423" y="33392"/>
                  </a:lnTo>
                  <a:lnTo>
                    <a:pt x="61522" y="38643"/>
                  </a:lnTo>
                  <a:lnTo>
                    <a:pt x="69091" y="43319"/>
                  </a:lnTo>
                  <a:lnTo>
                    <a:pt x="80620" y="57873"/>
                  </a:lnTo>
                  <a:lnTo>
                    <a:pt x="85333" y="66667"/>
                  </a:lnTo>
                  <a:lnTo>
                    <a:pt x="89644" y="69021"/>
                  </a:lnTo>
                  <a:lnTo>
                    <a:pt x="93688" y="67080"/>
                  </a:lnTo>
                  <a:lnTo>
                    <a:pt x="97554" y="62277"/>
                  </a:lnTo>
                  <a:lnTo>
                    <a:pt x="107267" y="23286"/>
                  </a:lnTo>
                  <a:lnTo>
                    <a:pt x="121374" y="6075"/>
                  </a:lnTo>
                  <a:lnTo>
                    <a:pt x="130049" y="1720"/>
                  </a:lnTo>
                  <a:lnTo>
                    <a:pt x="149046" y="0"/>
                  </a:lnTo>
                  <a:lnTo>
                    <a:pt x="157856" y="3519"/>
                  </a:lnTo>
                  <a:lnTo>
                    <a:pt x="196061" y="38399"/>
                  </a:lnTo>
                  <a:lnTo>
                    <a:pt x="211860" y="65209"/>
                  </a:lnTo>
                  <a:lnTo>
                    <a:pt x="221099" y="126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09407" y="2210161"/>
              <a:ext cx="116872" cy="177691"/>
            </a:xfrm>
            <a:custGeom>
              <a:avLst/>
              <a:gdLst/>
              <a:ahLst/>
              <a:cxnLst/>
              <a:rect l="0" t="0" r="0" b="0"/>
              <a:pathLst>
                <a:path w="116872" h="177691">
                  <a:moveTo>
                    <a:pt x="92043" y="21880"/>
                  </a:moveTo>
                  <a:lnTo>
                    <a:pt x="86455" y="5112"/>
                  </a:lnTo>
                  <a:lnTo>
                    <a:pt x="81298" y="1343"/>
                  </a:lnTo>
                  <a:lnTo>
                    <a:pt x="74352" y="0"/>
                  </a:lnTo>
                  <a:lnTo>
                    <a:pt x="66212" y="274"/>
                  </a:lnTo>
                  <a:lnTo>
                    <a:pt x="50927" y="6818"/>
                  </a:lnTo>
                  <a:lnTo>
                    <a:pt x="36335" y="18695"/>
                  </a:lnTo>
                  <a:lnTo>
                    <a:pt x="16136" y="45113"/>
                  </a:lnTo>
                  <a:lnTo>
                    <a:pt x="3391" y="76337"/>
                  </a:lnTo>
                  <a:lnTo>
                    <a:pt x="0" y="101455"/>
                  </a:lnTo>
                  <a:lnTo>
                    <a:pt x="4732" y="125097"/>
                  </a:lnTo>
                  <a:lnTo>
                    <a:pt x="26833" y="168871"/>
                  </a:lnTo>
                  <a:lnTo>
                    <a:pt x="34532" y="174856"/>
                  </a:lnTo>
                  <a:lnTo>
                    <a:pt x="43174" y="177676"/>
                  </a:lnTo>
                  <a:lnTo>
                    <a:pt x="62135" y="177690"/>
                  </a:lnTo>
                  <a:lnTo>
                    <a:pt x="82260" y="173797"/>
                  </a:lnTo>
                  <a:lnTo>
                    <a:pt x="90201" y="168782"/>
                  </a:lnTo>
                  <a:lnTo>
                    <a:pt x="102143" y="153850"/>
                  </a:lnTo>
                  <a:lnTo>
                    <a:pt x="115443" y="120124"/>
                  </a:lnTo>
                  <a:lnTo>
                    <a:pt x="116871" y="97129"/>
                  </a:lnTo>
                  <a:lnTo>
                    <a:pt x="108256" y="53772"/>
                  </a:lnTo>
                  <a:lnTo>
                    <a:pt x="101979" y="41903"/>
                  </a:lnTo>
                  <a:lnTo>
                    <a:pt x="92043" y="32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65272" y="2210984"/>
              <a:ext cx="106988" cy="187590"/>
            </a:xfrm>
            <a:custGeom>
              <a:avLst/>
              <a:gdLst/>
              <a:ahLst/>
              <a:cxnLst/>
              <a:rect l="0" t="0" r="0" b="0"/>
              <a:pathLst>
                <a:path w="106988" h="18759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9631" y="176878"/>
                  </a:lnTo>
                  <a:lnTo>
                    <a:pt x="26909" y="183430"/>
                  </a:lnTo>
                  <a:lnTo>
                    <a:pt x="35270" y="186627"/>
                  </a:lnTo>
                  <a:lnTo>
                    <a:pt x="44353" y="187589"/>
                  </a:lnTo>
                  <a:lnTo>
                    <a:pt x="63805" y="179299"/>
                  </a:lnTo>
                  <a:lnTo>
                    <a:pt x="81808" y="163917"/>
                  </a:lnTo>
                  <a:lnTo>
                    <a:pt x="98521" y="134356"/>
                  </a:lnTo>
                  <a:lnTo>
                    <a:pt x="106987" y="109627"/>
                  </a:lnTo>
                  <a:lnTo>
                    <a:pt x="106312" y="53067"/>
                  </a:lnTo>
                  <a:lnTo>
                    <a:pt x="10463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14432" y="2263626"/>
              <a:ext cx="127927" cy="168457"/>
            </a:xfrm>
            <a:custGeom>
              <a:avLst/>
              <a:gdLst/>
              <a:ahLst/>
              <a:cxnLst/>
              <a:rect l="0" t="0" r="0" b="0"/>
              <a:pathLst>
                <a:path w="127927" h="168457">
                  <a:moveTo>
                    <a:pt x="18645" y="0"/>
                  </a:moveTo>
                  <a:lnTo>
                    <a:pt x="11410" y="27557"/>
                  </a:lnTo>
                  <a:lnTo>
                    <a:pt x="11887" y="80659"/>
                  </a:lnTo>
                  <a:lnTo>
                    <a:pt x="17311" y="131227"/>
                  </a:lnTo>
                  <a:lnTo>
                    <a:pt x="16586" y="135448"/>
                  </a:lnTo>
                  <a:lnTo>
                    <a:pt x="14933" y="133583"/>
                  </a:lnTo>
                  <a:lnTo>
                    <a:pt x="1779" y="91768"/>
                  </a:lnTo>
                  <a:lnTo>
                    <a:pt x="0" y="55397"/>
                  </a:lnTo>
                  <a:lnTo>
                    <a:pt x="3729" y="32810"/>
                  </a:lnTo>
                  <a:lnTo>
                    <a:pt x="15525" y="14193"/>
                  </a:lnTo>
                  <a:lnTo>
                    <a:pt x="23585" y="5952"/>
                  </a:lnTo>
                  <a:lnTo>
                    <a:pt x="32467" y="2799"/>
                  </a:lnTo>
                  <a:lnTo>
                    <a:pt x="41897" y="3036"/>
                  </a:lnTo>
                  <a:lnTo>
                    <a:pt x="60565" y="9538"/>
                  </a:lnTo>
                  <a:lnTo>
                    <a:pt x="84229" y="27523"/>
                  </a:lnTo>
                  <a:lnTo>
                    <a:pt x="104887" y="54559"/>
                  </a:lnTo>
                  <a:lnTo>
                    <a:pt x="126781" y="105538"/>
                  </a:lnTo>
                  <a:lnTo>
                    <a:pt x="127926" y="126455"/>
                  </a:lnTo>
                  <a:lnTo>
                    <a:pt x="12393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33193" y="2042528"/>
              <a:ext cx="20984" cy="347442"/>
            </a:xfrm>
            <a:custGeom>
              <a:avLst/>
              <a:gdLst/>
              <a:ahLst/>
              <a:cxnLst/>
              <a:rect l="0" t="0" r="0" b="0"/>
              <a:pathLst>
                <a:path w="20984" h="347442">
                  <a:moveTo>
                    <a:pt x="20983" y="0"/>
                  </a:moveTo>
                  <a:lnTo>
                    <a:pt x="4194" y="55045"/>
                  </a:lnTo>
                  <a:lnTo>
                    <a:pt x="769" y="109572"/>
                  </a:lnTo>
                  <a:lnTo>
                    <a:pt x="176" y="162317"/>
                  </a:lnTo>
                  <a:lnTo>
                    <a:pt x="0" y="216160"/>
                  </a:lnTo>
                  <a:lnTo>
                    <a:pt x="3068" y="264869"/>
                  </a:lnTo>
                  <a:lnTo>
                    <a:pt x="14584" y="322551"/>
                  </a:lnTo>
                  <a:lnTo>
                    <a:pt x="2098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27834" y="2205395"/>
              <a:ext cx="231628" cy="37176"/>
            </a:xfrm>
            <a:custGeom>
              <a:avLst/>
              <a:gdLst/>
              <a:ahLst/>
              <a:cxnLst/>
              <a:rect l="0" t="0" r="0" b="0"/>
              <a:pathLst>
                <a:path w="231628" h="37176">
                  <a:moveTo>
                    <a:pt x="231627" y="5589"/>
                  </a:moveTo>
                  <a:lnTo>
                    <a:pt x="214859" y="0"/>
                  </a:lnTo>
                  <a:lnTo>
                    <a:pt x="197268" y="375"/>
                  </a:lnTo>
                  <a:lnTo>
                    <a:pt x="146202" y="4559"/>
                  </a:lnTo>
                  <a:lnTo>
                    <a:pt x="87025" y="6556"/>
                  </a:lnTo>
                  <a:lnTo>
                    <a:pt x="40863" y="1510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735351" y="2253098"/>
              <a:ext cx="153591" cy="159288"/>
            </a:xfrm>
            <a:custGeom>
              <a:avLst/>
              <a:gdLst/>
              <a:ahLst/>
              <a:cxnLst/>
              <a:rect l="0" t="0" r="0" b="0"/>
              <a:pathLst>
                <a:path w="153591" h="159288">
                  <a:moveTo>
                    <a:pt x="129437" y="0"/>
                  </a:moveTo>
                  <a:lnTo>
                    <a:pt x="86745" y="3120"/>
                  </a:lnTo>
                  <a:lnTo>
                    <a:pt x="45095" y="14654"/>
                  </a:lnTo>
                  <a:lnTo>
                    <a:pt x="27220" y="27570"/>
                  </a:lnTo>
                  <a:lnTo>
                    <a:pt x="12648" y="46179"/>
                  </a:lnTo>
                  <a:lnTo>
                    <a:pt x="2272" y="70047"/>
                  </a:lnTo>
                  <a:lnTo>
                    <a:pt x="0" y="96253"/>
                  </a:lnTo>
                  <a:lnTo>
                    <a:pt x="1031" y="109792"/>
                  </a:lnTo>
                  <a:lnTo>
                    <a:pt x="11536" y="131075"/>
                  </a:lnTo>
                  <a:lnTo>
                    <a:pt x="27903" y="147163"/>
                  </a:lnTo>
                  <a:lnTo>
                    <a:pt x="46877" y="158212"/>
                  </a:lnTo>
                  <a:lnTo>
                    <a:pt x="56849" y="159287"/>
                  </a:lnTo>
                  <a:lnTo>
                    <a:pt x="108526" y="143838"/>
                  </a:lnTo>
                  <a:lnTo>
                    <a:pt x="126382" y="130608"/>
                  </a:lnTo>
                  <a:lnTo>
                    <a:pt x="140947" y="113030"/>
                  </a:lnTo>
                  <a:lnTo>
                    <a:pt x="151320" y="93520"/>
                  </a:lnTo>
                  <a:lnTo>
                    <a:pt x="153590" y="70030"/>
                  </a:lnTo>
                  <a:lnTo>
                    <a:pt x="142432" y="9961"/>
                  </a:lnTo>
                  <a:lnTo>
                    <a:pt x="139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33494" y="2093697"/>
              <a:ext cx="78693" cy="317330"/>
            </a:xfrm>
            <a:custGeom>
              <a:avLst/>
              <a:gdLst/>
              <a:ahLst/>
              <a:cxnLst/>
              <a:rect l="0" t="0" r="0" b="0"/>
              <a:pathLst>
                <a:path w="78693" h="317330">
                  <a:moveTo>
                    <a:pt x="26050" y="317329"/>
                  </a:moveTo>
                  <a:lnTo>
                    <a:pt x="34383" y="279850"/>
                  </a:lnTo>
                  <a:lnTo>
                    <a:pt x="32808" y="245003"/>
                  </a:lnTo>
                  <a:lnTo>
                    <a:pt x="18534" y="181592"/>
                  </a:lnTo>
                  <a:lnTo>
                    <a:pt x="8015" y="119244"/>
                  </a:lnTo>
                  <a:lnTo>
                    <a:pt x="0" y="61522"/>
                  </a:lnTo>
                  <a:lnTo>
                    <a:pt x="1694" y="24725"/>
                  </a:lnTo>
                  <a:lnTo>
                    <a:pt x="6303" y="15805"/>
                  </a:lnTo>
                  <a:lnTo>
                    <a:pt x="20784" y="2774"/>
                  </a:lnTo>
                  <a:lnTo>
                    <a:pt x="29558" y="0"/>
                  </a:lnTo>
                  <a:lnTo>
                    <a:pt x="48666" y="39"/>
                  </a:lnTo>
                  <a:lnTo>
                    <a:pt x="56335" y="2857"/>
                  </a:lnTo>
                  <a:lnTo>
                    <a:pt x="78692" y="22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06901" y="2242570"/>
              <a:ext cx="126343" cy="24970"/>
            </a:xfrm>
            <a:custGeom>
              <a:avLst/>
              <a:gdLst/>
              <a:ahLst/>
              <a:cxnLst/>
              <a:rect l="0" t="0" r="0" b="0"/>
              <a:pathLst>
                <a:path w="126343" h="24970">
                  <a:moveTo>
                    <a:pt x="126342" y="0"/>
                  </a:moveTo>
                  <a:lnTo>
                    <a:pt x="115164" y="11178"/>
                  </a:lnTo>
                  <a:lnTo>
                    <a:pt x="85856" y="23719"/>
                  </a:lnTo>
                  <a:lnTo>
                    <a:pt x="63895" y="24969"/>
                  </a:lnTo>
                  <a:lnTo>
                    <a:pt x="42436" y="204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59626" y="2105699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4" y="163338"/>
                  </a:lnTo>
                  <a:lnTo>
                    <a:pt x="15686" y="223597"/>
                  </a:lnTo>
                  <a:lnTo>
                    <a:pt x="19997" y="280560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96456" y="2232041"/>
              <a:ext cx="189514" cy="34845"/>
            </a:xfrm>
            <a:custGeom>
              <a:avLst/>
              <a:gdLst/>
              <a:ahLst/>
              <a:cxnLst/>
              <a:rect l="0" t="0" r="0" b="0"/>
              <a:pathLst>
                <a:path w="189514" h="34845">
                  <a:moveTo>
                    <a:pt x="189513" y="0"/>
                  </a:moveTo>
                  <a:lnTo>
                    <a:pt x="178335" y="11178"/>
                  </a:lnTo>
                  <a:lnTo>
                    <a:pt x="116296" y="34844"/>
                  </a:lnTo>
                  <a:lnTo>
                    <a:pt x="73192" y="34371"/>
                  </a:lnTo>
                  <a:lnTo>
                    <a:pt x="12874" y="23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522017" y="2358383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477" y="62093"/>
                  </a:lnTo>
                  <a:lnTo>
                    <a:pt x="0" y="69471"/>
                  </a:lnTo>
                  <a:lnTo>
                    <a:pt x="851" y="74390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38611" y="2189927"/>
              <a:ext cx="6067" cy="42115"/>
            </a:xfrm>
            <a:custGeom>
              <a:avLst/>
              <a:gdLst/>
              <a:ahLst/>
              <a:cxnLst/>
              <a:rect l="0" t="0" r="0" b="0"/>
              <a:pathLst>
                <a:path w="6067" h="42115">
                  <a:moveTo>
                    <a:pt x="0" y="42114"/>
                  </a:moveTo>
                  <a:lnTo>
                    <a:pt x="5589" y="25346"/>
                  </a:lnTo>
                  <a:lnTo>
                    <a:pt x="6066" y="192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43896" y="2295305"/>
              <a:ext cx="328868" cy="199949"/>
            </a:xfrm>
            <a:custGeom>
              <a:avLst/>
              <a:gdLst/>
              <a:ahLst/>
              <a:cxnLst/>
              <a:rect l="0" t="0" r="0" b="0"/>
              <a:pathLst>
                <a:path w="328868" h="199949">
                  <a:moveTo>
                    <a:pt x="0" y="63078"/>
                  </a:moveTo>
                  <a:lnTo>
                    <a:pt x="0" y="121695"/>
                  </a:lnTo>
                  <a:lnTo>
                    <a:pt x="0" y="166510"/>
                  </a:lnTo>
                  <a:lnTo>
                    <a:pt x="8406" y="115986"/>
                  </a:lnTo>
                  <a:lnTo>
                    <a:pt x="21331" y="62437"/>
                  </a:lnTo>
                  <a:lnTo>
                    <a:pt x="24750" y="48613"/>
                  </a:lnTo>
                  <a:lnTo>
                    <a:pt x="30538" y="42906"/>
                  </a:lnTo>
                  <a:lnTo>
                    <a:pt x="37906" y="42611"/>
                  </a:lnTo>
                  <a:lnTo>
                    <a:pt x="46327" y="45924"/>
                  </a:lnTo>
                  <a:lnTo>
                    <a:pt x="51942" y="52812"/>
                  </a:lnTo>
                  <a:lnTo>
                    <a:pt x="72871" y="104995"/>
                  </a:lnTo>
                  <a:lnTo>
                    <a:pt x="86453" y="142309"/>
                  </a:lnTo>
                  <a:lnTo>
                    <a:pt x="89221" y="145144"/>
                  </a:lnTo>
                  <a:lnTo>
                    <a:pt x="91066" y="141185"/>
                  </a:lnTo>
                  <a:lnTo>
                    <a:pt x="105886" y="83598"/>
                  </a:lnTo>
                  <a:lnTo>
                    <a:pt x="125031" y="41915"/>
                  </a:lnTo>
                  <a:lnTo>
                    <a:pt x="131317" y="37271"/>
                  </a:lnTo>
                  <a:lnTo>
                    <a:pt x="137847" y="36515"/>
                  </a:lnTo>
                  <a:lnTo>
                    <a:pt x="144541" y="38350"/>
                  </a:lnTo>
                  <a:lnTo>
                    <a:pt x="150173" y="43083"/>
                  </a:lnTo>
                  <a:lnTo>
                    <a:pt x="163689" y="66512"/>
                  </a:lnTo>
                  <a:lnTo>
                    <a:pt x="182328" y="121762"/>
                  </a:lnTo>
                  <a:lnTo>
                    <a:pt x="192973" y="156505"/>
                  </a:lnTo>
                  <a:lnTo>
                    <a:pt x="197669" y="161627"/>
                  </a:lnTo>
                  <a:lnTo>
                    <a:pt x="203139" y="162703"/>
                  </a:lnTo>
                  <a:lnTo>
                    <a:pt x="209126" y="161080"/>
                  </a:lnTo>
                  <a:lnTo>
                    <a:pt x="214287" y="156489"/>
                  </a:lnTo>
                  <a:lnTo>
                    <a:pt x="237214" y="127023"/>
                  </a:lnTo>
                  <a:lnTo>
                    <a:pt x="264867" y="108541"/>
                  </a:lnTo>
                  <a:lnTo>
                    <a:pt x="305653" y="86226"/>
                  </a:lnTo>
                  <a:lnTo>
                    <a:pt x="320290" y="69857"/>
                  </a:lnTo>
                  <a:lnTo>
                    <a:pt x="325831" y="60578"/>
                  </a:lnTo>
                  <a:lnTo>
                    <a:pt x="328867" y="37790"/>
                  </a:lnTo>
                  <a:lnTo>
                    <a:pt x="328040" y="25163"/>
                  </a:lnTo>
                  <a:lnTo>
                    <a:pt x="322808" y="15574"/>
                  </a:lnTo>
                  <a:lnTo>
                    <a:pt x="304518" y="1801"/>
                  </a:lnTo>
                  <a:lnTo>
                    <a:pt x="295428" y="0"/>
                  </a:lnTo>
                  <a:lnTo>
                    <a:pt x="287030" y="1139"/>
                  </a:lnTo>
                  <a:lnTo>
                    <a:pt x="271459" y="8643"/>
                  </a:lnTo>
                  <a:lnTo>
                    <a:pt x="256739" y="19777"/>
                  </a:lnTo>
                  <a:lnTo>
                    <a:pt x="240888" y="44789"/>
                  </a:lnTo>
                  <a:lnTo>
                    <a:pt x="234371" y="85605"/>
                  </a:lnTo>
                  <a:lnTo>
                    <a:pt x="238029" y="123565"/>
                  </a:lnTo>
                  <a:lnTo>
                    <a:pt x="246560" y="142994"/>
                  </a:lnTo>
                  <a:lnTo>
                    <a:pt x="259321" y="159427"/>
                  </a:lnTo>
                  <a:lnTo>
                    <a:pt x="286236" y="180663"/>
                  </a:lnTo>
                  <a:lnTo>
                    <a:pt x="326384" y="199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69420" y="2313496"/>
              <a:ext cx="174460" cy="213344"/>
            </a:xfrm>
            <a:custGeom>
              <a:avLst/>
              <a:gdLst/>
              <a:ahLst/>
              <a:cxnLst/>
              <a:rect l="0" t="0" r="0" b="0"/>
              <a:pathLst>
                <a:path w="174460" h="213344">
                  <a:moveTo>
                    <a:pt x="100901" y="13302"/>
                  </a:moveTo>
                  <a:lnTo>
                    <a:pt x="89723" y="2123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3" y="8118"/>
                  </a:lnTo>
                  <a:lnTo>
                    <a:pt x="10413" y="31905"/>
                  </a:lnTo>
                  <a:lnTo>
                    <a:pt x="2192" y="51595"/>
                  </a:lnTo>
                  <a:lnTo>
                    <a:pt x="0" y="63397"/>
                  </a:lnTo>
                  <a:lnTo>
                    <a:pt x="2048" y="72435"/>
                  </a:lnTo>
                  <a:lnTo>
                    <a:pt x="6923" y="79630"/>
                  </a:lnTo>
                  <a:lnTo>
                    <a:pt x="13683" y="85597"/>
                  </a:lnTo>
                  <a:lnTo>
                    <a:pt x="21699" y="88404"/>
                  </a:lnTo>
                  <a:lnTo>
                    <a:pt x="39964" y="88405"/>
                  </a:lnTo>
                  <a:lnTo>
                    <a:pt x="80285" y="81212"/>
                  </a:lnTo>
                  <a:lnTo>
                    <a:pt x="101097" y="83648"/>
                  </a:lnTo>
                  <a:lnTo>
                    <a:pt x="118926" y="91750"/>
                  </a:lnTo>
                  <a:lnTo>
                    <a:pt x="162719" y="123891"/>
                  </a:lnTo>
                  <a:lnTo>
                    <a:pt x="174389" y="142001"/>
                  </a:lnTo>
                  <a:lnTo>
                    <a:pt x="174459" y="151744"/>
                  </a:lnTo>
                  <a:lnTo>
                    <a:pt x="165179" y="171928"/>
                  </a:lnTo>
                  <a:lnTo>
                    <a:pt x="156622" y="177544"/>
                  </a:lnTo>
                  <a:lnTo>
                    <a:pt x="124560" y="184538"/>
                  </a:lnTo>
                  <a:lnTo>
                    <a:pt x="90372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553665" y="2682981"/>
              <a:ext cx="144854" cy="233861"/>
            </a:xfrm>
            <a:custGeom>
              <a:avLst/>
              <a:gdLst/>
              <a:ahLst/>
              <a:cxnLst/>
              <a:rect l="0" t="0" r="0" b="0"/>
              <a:pathLst>
                <a:path w="144854" h="233861">
                  <a:moveTo>
                    <a:pt x="5588" y="86013"/>
                  </a:moveTo>
                  <a:lnTo>
                    <a:pt x="0" y="102781"/>
                  </a:lnTo>
                  <a:lnTo>
                    <a:pt x="3032" y="107720"/>
                  </a:lnTo>
                  <a:lnTo>
                    <a:pt x="18881" y="113208"/>
                  </a:lnTo>
                  <a:lnTo>
                    <a:pt x="54110" y="110709"/>
                  </a:lnTo>
                  <a:lnTo>
                    <a:pt x="110331" y="96097"/>
                  </a:lnTo>
                  <a:lnTo>
                    <a:pt x="121040" y="92736"/>
                  </a:lnTo>
                  <a:lnTo>
                    <a:pt x="129350" y="86985"/>
                  </a:lnTo>
                  <a:lnTo>
                    <a:pt x="141703" y="71238"/>
                  </a:lnTo>
                  <a:lnTo>
                    <a:pt x="144853" y="52540"/>
                  </a:lnTo>
                  <a:lnTo>
                    <a:pt x="144055" y="42641"/>
                  </a:lnTo>
                  <a:lnTo>
                    <a:pt x="136929" y="25403"/>
                  </a:lnTo>
                  <a:lnTo>
                    <a:pt x="131754" y="17530"/>
                  </a:lnTo>
                  <a:lnTo>
                    <a:pt x="113524" y="5663"/>
                  </a:lnTo>
                  <a:lnTo>
                    <a:pt x="102112" y="861"/>
                  </a:lnTo>
                  <a:lnTo>
                    <a:pt x="90995" y="0"/>
                  </a:lnTo>
                  <a:lnTo>
                    <a:pt x="69283" y="5281"/>
                  </a:lnTo>
                  <a:lnTo>
                    <a:pt x="51055" y="18547"/>
                  </a:lnTo>
                  <a:lnTo>
                    <a:pt x="36325" y="36141"/>
                  </a:lnTo>
                  <a:lnTo>
                    <a:pt x="25878" y="55659"/>
                  </a:lnTo>
                  <a:lnTo>
                    <a:pt x="19009" y="97557"/>
                  </a:lnTo>
                  <a:lnTo>
                    <a:pt x="25094" y="148475"/>
                  </a:lnTo>
                  <a:lnTo>
                    <a:pt x="35414" y="186279"/>
                  </a:lnTo>
                  <a:lnTo>
                    <a:pt x="59270" y="221199"/>
                  </a:lnTo>
                  <a:lnTo>
                    <a:pt x="65942" y="228780"/>
                  </a:lnTo>
                  <a:lnTo>
                    <a:pt x="75070" y="232664"/>
                  </a:lnTo>
                  <a:lnTo>
                    <a:pt x="97691" y="233860"/>
                  </a:lnTo>
                  <a:lnTo>
                    <a:pt x="113983" y="230492"/>
                  </a:lnTo>
                  <a:lnTo>
                    <a:pt x="131930" y="222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73916" y="2731542"/>
              <a:ext cx="174893" cy="171693"/>
            </a:xfrm>
            <a:custGeom>
              <a:avLst/>
              <a:gdLst/>
              <a:ahLst/>
              <a:cxnLst/>
              <a:rect l="0" t="0" r="0" b="0"/>
              <a:pathLst>
                <a:path w="174893" h="171693">
                  <a:moveTo>
                    <a:pt x="101193" y="58509"/>
                  </a:moveTo>
                  <a:lnTo>
                    <a:pt x="101193" y="36153"/>
                  </a:lnTo>
                  <a:lnTo>
                    <a:pt x="94953" y="18937"/>
                  </a:lnTo>
                  <a:lnTo>
                    <a:pt x="90014" y="11071"/>
                  </a:lnTo>
                  <a:lnTo>
                    <a:pt x="82042" y="5827"/>
                  </a:lnTo>
                  <a:lnTo>
                    <a:pt x="60706" y="0"/>
                  </a:lnTo>
                  <a:lnTo>
                    <a:pt x="50805" y="1956"/>
                  </a:lnTo>
                  <a:lnTo>
                    <a:pt x="33564" y="13487"/>
                  </a:lnTo>
                  <a:lnTo>
                    <a:pt x="10704" y="39710"/>
                  </a:lnTo>
                  <a:lnTo>
                    <a:pt x="2485" y="62632"/>
                  </a:lnTo>
                  <a:lnTo>
                    <a:pt x="0" y="87248"/>
                  </a:lnTo>
                  <a:lnTo>
                    <a:pt x="2796" y="109887"/>
                  </a:lnTo>
                  <a:lnTo>
                    <a:pt x="16536" y="142362"/>
                  </a:lnTo>
                  <a:lnTo>
                    <a:pt x="35425" y="168623"/>
                  </a:lnTo>
                  <a:lnTo>
                    <a:pt x="43310" y="171692"/>
                  </a:lnTo>
                  <a:lnTo>
                    <a:pt x="52075" y="171399"/>
                  </a:lnTo>
                  <a:lnTo>
                    <a:pt x="61428" y="168864"/>
                  </a:lnTo>
                  <a:lnTo>
                    <a:pt x="78060" y="153569"/>
                  </a:lnTo>
                  <a:lnTo>
                    <a:pt x="102213" y="111212"/>
                  </a:lnTo>
                  <a:lnTo>
                    <a:pt x="111013" y="70003"/>
                  </a:lnTo>
                  <a:lnTo>
                    <a:pt x="113589" y="72021"/>
                  </a:lnTo>
                  <a:lnTo>
                    <a:pt x="137920" y="111761"/>
                  </a:lnTo>
                  <a:lnTo>
                    <a:pt x="174892" y="153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72300" y="2716352"/>
              <a:ext cx="102851" cy="168457"/>
            </a:xfrm>
            <a:custGeom>
              <a:avLst/>
              <a:gdLst/>
              <a:ahLst/>
              <a:cxnLst/>
              <a:rect l="0" t="0" r="0" b="0"/>
              <a:pathLst>
                <a:path w="102851" h="168457">
                  <a:moveTo>
                    <a:pt x="92322" y="0"/>
                  </a:moveTo>
                  <a:lnTo>
                    <a:pt x="49630" y="3119"/>
                  </a:lnTo>
                  <a:lnTo>
                    <a:pt x="39294" y="5589"/>
                  </a:lnTo>
                  <a:lnTo>
                    <a:pt x="31233" y="10745"/>
                  </a:lnTo>
                  <a:lnTo>
                    <a:pt x="19158" y="25833"/>
                  </a:lnTo>
                  <a:lnTo>
                    <a:pt x="5782" y="54057"/>
                  </a:lnTo>
                  <a:lnTo>
                    <a:pt x="0" y="90236"/>
                  </a:lnTo>
                  <a:lnTo>
                    <a:pt x="4886" y="110685"/>
                  </a:lnTo>
                  <a:lnTo>
                    <a:pt x="27087" y="142876"/>
                  </a:lnTo>
                  <a:lnTo>
                    <a:pt x="46561" y="154358"/>
                  </a:lnTo>
                  <a:lnTo>
                    <a:pt x="10285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119460" y="2537367"/>
              <a:ext cx="176790" cy="336913"/>
            </a:xfrm>
            <a:custGeom>
              <a:avLst/>
              <a:gdLst/>
              <a:ahLst/>
              <a:cxnLst/>
              <a:rect l="0" t="0" r="0" b="0"/>
              <a:pathLst>
                <a:path w="176790" h="336913">
                  <a:moveTo>
                    <a:pt x="8332" y="0"/>
                  </a:moveTo>
                  <a:lnTo>
                    <a:pt x="0" y="48931"/>
                  </a:lnTo>
                  <a:lnTo>
                    <a:pt x="3826" y="108062"/>
                  </a:lnTo>
                  <a:lnTo>
                    <a:pt x="16073" y="170555"/>
                  </a:lnTo>
                  <a:lnTo>
                    <a:pt x="23900" y="225023"/>
                  </a:lnTo>
                  <a:lnTo>
                    <a:pt x="29474" y="286908"/>
                  </a:lnTo>
                  <a:lnTo>
                    <a:pt x="34497" y="312349"/>
                  </a:lnTo>
                  <a:lnTo>
                    <a:pt x="33964" y="318197"/>
                  </a:lnTo>
                  <a:lnTo>
                    <a:pt x="31269" y="319756"/>
                  </a:lnTo>
                  <a:lnTo>
                    <a:pt x="27134" y="318456"/>
                  </a:lnTo>
                  <a:lnTo>
                    <a:pt x="19418" y="307652"/>
                  </a:lnTo>
                  <a:lnTo>
                    <a:pt x="13259" y="288813"/>
                  </a:lnTo>
                  <a:lnTo>
                    <a:pt x="10962" y="246492"/>
                  </a:lnTo>
                  <a:lnTo>
                    <a:pt x="14571" y="217957"/>
                  </a:lnTo>
                  <a:lnTo>
                    <a:pt x="20680" y="209645"/>
                  </a:lnTo>
                  <a:lnTo>
                    <a:pt x="29433" y="205274"/>
                  </a:lnTo>
                  <a:lnTo>
                    <a:pt x="50465" y="203537"/>
                  </a:lnTo>
                  <a:lnTo>
                    <a:pt x="71511" y="206665"/>
                  </a:lnTo>
                  <a:lnTo>
                    <a:pt x="103092" y="226181"/>
                  </a:lnTo>
                  <a:lnTo>
                    <a:pt x="151606" y="270062"/>
                  </a:lnTo>
                  <a:lnTo>
                    <a:pt x="167507" y="302417"/>
                  </a:lnTo>
                  <a:lnTo>
                    <a:pt x="17678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72104" y="2630905"/>
              <a:ext cx="161058" cy="287103"/>
            </a:xfrm>
            <a:custGeom>
              <a:avLst/>
              <a:gdLst/>
              <a:ahLst/>
              <a:cxnLst/>
              <a:rect l="0" t="0" r="0" b="0"/>
              <a:pathLst>
                <a:path w="161058" h="287103">
                  <a:moveTo>
                    <a:pt x="108414" y="201260"/>
                  </a:moveTo>
                  <a:lnTo>
                    <a:pt x="108414" y="178904"/>
                  </a:lnTo>
                  <a:lnTo>
                    <a:pt x="97236" y="148233"/>
                  </a:lnTo>
                  <a:lnTo>
                    <a:pt x="82389" y="133629"/>
                  </a:lnTo>
                  <a:lnTo>
                    <a:pt x="73516" y="128097"/>
                  </a:lnTo>
                  <a:lnTo>
                    <a:pt x="64092" y="126748"/>
                  </a:lnTo>
                  <a:lnTo>
                    <a:pt x="44262" y="131489"/>
                  </a:lnTo>
                  <a:lnTo>
                    <a:pt x="26870" y="147634"/>
                  </a:lnTo>
                  <a:lnTo>
                    <a:pt x="2229" y="190538"/>
                  </a:lnTo>
                  <a:lnTo>
                    <a:pt x="0" y="214822"/>
                  </a:lnTo>
                  <a:lnTo>
                    <a:pt x="8100" y="262951"/>
                  </a:lnTo>
                  <a:lnTo>
                    <a:pt x="13462" y="271633"/>
                  </a:lnTo>
                  <a:lnTo>
                    <a:pt x="28778" y="284400"/>
                  </a:lnTo>
                  <a:lnTo>
                    <a:pt x="37776" y="287102"/>
                  </a:lnTo>
                  <a:lnTo>
                    <a:pt x="57132" y="286986"/>
                  </a:lnTo>
                  <a:lnTo>
                    <a:pt x="74314" y="276795"/>
                  </a:lnTo>
                  <a:lnTo>
                    <a:pt x="88579" y="260568"/>
                  </a:lnTo>
                  <a:lnTo>
                    <a:pt x="111160" y="211280"/>
                  </a:lnTo>
                  <a:lnTo>
                    <a:pt x="125811" y="155103"/>
                  </a:lnTo>
                  <a:lnTo>
                    <a:pt x="139970" y="104666"/>
                  </a:lnTo>
                  <a:lnTo>
                    <a:pt x="148442" y="44400"/>
                  </a:lnTo>
                  <a:lnTo>
                    <a:pt x="144321" y="4655"/>
                  </a:lnTo>
                  <a:lnTo>
                    <a:pt x="141711" y="0"/>
                  </a:lnTo>
                  <a:lnTo>
                    <a:pt x="138801" y="406"/>
                  </a:lnTo>
                  <a:lnTo>
                    <a:pt x="135691" y="4187"/>
                  </a:lnTo>
                  <a:lnTo>
                    <a:pt x="130290" y="64896"/>
                  </a:lnTo>
                  <a:lnTo>
                    <a:pt x="129714" y="112893"/>
                  </a:lnTo>
                  <a:lnTo>
                    <a:pt x="135108" y="175226"/>
                  </a:lnTo>
                  <a:lnTo>
                    <a:pt x="147438" y="217825"/>
                  </a:lnTo>
                  <a:lnTo>
                    <a:pt x="161057" y="232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96331" y="2832165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06860" y="26952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06394" y="2674238"/>
              <a:ext cx="68923" cy="242156"/>
            </a:xfrm>
            <a:custGeom>
              <a:avLst/>
              <a:gdLst/>
              <a:ahLst/>
              <a:cxnLst/>
              <a:rect l="0" t="0" r="0" b="0"/>
              <a:pathLst>
                <a:path w="68923" h="242156">
                  <a:moveTo>
                    <a:pt x="26808" y="242155"/>
                  </a:moveTo>
                  <a:lnTo>
                    <a:pt x="18474" y="204677"/>
                  </a:lnTo>
                  <a:lnTo>
                    <a:pt x="11124" y="153254"/>
                  </a:lnTo>
                  <a:lnTo>
                    <a:pt x="5643" y="98036"/>
                  </a:lnTo>
                  <a:lnTo>
                    <a:pt x="0" y="57254"/>
                  </a:lnTo>
                  <a:lnTo>
                    <a:pt x="2415" y="33635"/>
                  </a:lnTo>
                  <a:lnTo>
                    <a:pt x="7036" y="24763"/>
                  </a:lnTo>
                  <a:lnTo>
                    <a:pt x="21530" y="11786"/>
                  </a:lnTo>
                  <a:lnTo>
                    <a:pt x="39670" y="5238"/>
                  </a:lnTo>
                  <a:lnTo>
                    <a:pt x="689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801616" y="281110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971449" y="2663709"/>
              <a:ext cx="82852" cy="263214"/>
            </a:xfrm>
            <a:custGeom>
              <a:avLst/>
              <a:gdLst/>
              <a:ahLst/>
              <a:cxnLst/>
              <a:rect l="0" t="0" r="0" b="0"/>
              <a:pathLst>
                <a:path w="82852" h="263214">
                  <a:moveTo>
                    <a:pt x="40737" y="263213"/>
                  </a:moveTo>
                  <a:lnTo>
                    <a:pt x="22779" y="199785"/>
                  </a:lnTo>
                  <a:lnTo>
                    <a:pt x="5588" y="147366"/>
                  </a:lnTo>
                  <a:lnTo>
                    <a:pt x="0" y="96873"/>
                  </a:lnTo>
                  <a:lnTo>
                    <a:pt x="1371" y="56910"/>
                  </a:lnTo>
                  <a:lnTo>
                    <a:pt x="9983" y="33482"/>
                  </a:lnTo>
                  <a:lnTo>
                    <a:pt x="17895" y="25831"/>
                  </a:lnTo>
                  <a:lnTo>
                    <a:pt x="57975" y="10432"/>
                  </a:lnTo>
                  <a:lnTo>
                    <a:pt x="82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938487" y="280058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635" y="11178"/>
                  </a:lnTo>
                  <a:lnTo>
                    <a:pt x="96662" y="13301"/>
                  </a:lnTo>
                  <a:lnTo>
                    <a:pt x="37006" y="11125"/>
                  </a:lnTo>
                  <a:lnTo>
                    <a:pt x="19176" y="139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079757" y="2746974"/>
              <a:ext cx="117202" cy="151221"/>
            </a:xfrm>
            <a:custGeom>
              <a:avLst/>
              <a:gdLst/>
              <a:ahLst/>
              <a:cxnLst/>
              <a:rect l="0" t="0" r="0" b="0"/>
              <a:pathLst>
                <a:path w="117202" h="151221">
                  <a:moveTo>
                    <a:pt x="27186" y="106248"/>
                  </a:moveTo>
                  <a:lnTo>
                    <a:pt x="69878" y="91676"/>
                  </a:lnTo>
                  <a:lnTo>
                    <a:pt x="105939" y="66845"/>
                  </a:lnTo>
                  <a:lnTo>
                    <a:pt x="114830" y="43892"/>
                  </a:lnTo>
                  <a:lnTo>
                    <a:pt x="117201" y="29583"/>
                  </a:lnTo>
                  <a:lnTo>
                    <a:pt x="115272" y="18873"/>
                  </a:lnTo>
                  <a:lnTo>
                    <a:pt x="110477" y="10563"/>
                  </a:lnTo>
                  <a:lnTo>
                    <a:pt x="103770" y="3854"/>
                  </a:lnTo>
                  <a:lnTo>
                    <a:pt x="94620" y="551"/>
                  </a:lnTo>
                  <a:lnTo>
                    <a:pt x="71974" y="0"/>
                  </a:lnTo>
                  <a:lnTo>
                    <a:pt x="38507" y="6267"/>
                  </a:lnTo>
                  <a:lnTo>
                    <a:pt x="20129" y="18529"/>
                  </a:lnTo>
                  <a:lnTo>
                    <a:pt x="11952" y="26711"/>
                  </a:lnTo>
                  <a:lnTo>
                    <a:pt x="2868" y="48282"/>
                  </a:lnTo>
                  <a:lnTo>
                    <a:pt x="0" y="73467"/>
                  </a:lnTo>
                  <a:lnTo>
                    <a:pt x="2625" y="100258"/>
                  </a:lnTo>
                  <a:lnTo>
                    <a:pt x="13930" y="121523"/>
                  </a:lnTo>
                  <a:lnTo>
                    <a:pt x="30653" y="137604"/>
                  </a:lnTo>
                  <a:lnTo>
                    <a:pt x="49784" y="148650"/>
                  </a:lnTo>
                  <a:lnTo>
                    <a:pt x="69985" y="151220"/>
                  </a:lnTo>
                  <a:lnTo>
                    <a:pt x="80285" y="150267"/>
                  </a:lnTo>
                  <a:lnTo>
                    <a:pt x="88321" y="147293"/>
                  </a:lnTo>
                  <a:lnTo>
                    <a:pt x="111414" y="127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68272" y="2747937"/>
              <a:ext cx="59771" cy="161501"/>
            </a:xfrm>
            <a:custGeom>
              <a:avLst/>
              <a:gdLst/>
              <a:ahLst/>
              <a:cxnLst/>
              <a:rect l="0" t="0" r="0" b="0"/>
              <a:pathLst>
                <a:path w="59771" h="161501">
                  <a:moveTo>
                    <a:pt x="7127" y="115814"/>
                  </a:moveTo>
                  <a:lnTo>
                    <a:pt x="27370" y="159776"/>
                  </a:lnTo>
                  <a:lnTo>
                    <a:pt x="29981" y="161500"/>
                  </a:lnTo>
                  <a:lnTo>
                    <a:pt x="30551" y="157970"/>
                  </a:lnTo>
                  <a:lnTo>
                    <a:pt x="23062" y="124271"/>
                  </a:lnTo>
                  <a:lnTo>
                    <a:pt x="1700" y="70308"/>
                  </a:lnTo>
                  <a:lnTo>
                    <a:pt x="0" y="57400"/>
                  </a:lnTo>
                  <a:lnTo>
                    <a:pt x="2375" y="47626"/>
                  </a:lnTo>
                  <a:lnTo>
                    <a:pt x="7469" y="39939"/>
                  </a:lnTo>
                  <a:lnTo>
                    <a:pt x="597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368490" y="2747640"/>
              <a:ext cx="118745" cy="158226"/>
            </a:xfrm>
            <a:custGeom>
              <a:avLst/>
              <a:gdLst/>
              <a:ahLst/>
              <a:cxnLst/>
              <a:rect l="0" t="0" r="0" b="0"/>
              <a:pathLst>
                <a:path w="118745" h="158226">
                  <a:moveTo>
                    <a:pt x="43779" y="52940"/>
                  </a:moveTo>
                  <a:lnTo>
                    <a:pt x="38190" y="69707"/>
                  </a:lnTo>
                  <a:lnTo>
                    <a:pt x="41223" y="74647"/>
                  </a:lnTo>
                  <a:lnTo>
                    <a:pt x="57071" y="80135"/>
                  </a:lnTo>
                  <a:lnTo>
                    <a:pt x="92302" y="77635"/>
                  </a:lnTo>
                  <a:lnTo>
                    <a:pt x="101864" y="72913"/>
                  </a:lnTo>
                  <a:lnTo>
                    <a:pt x="115608" y="58307"/>
                  </a:lnTo>
                  <a:lnTo>
                    <a:pt x="118571" y="49499"/>
                  </a:lnTo>
                  <a:lnTo>
                    <a:pt x="118744" y="30354"/>
                  </a:lnTo>
                  <a:lnTo>
                    <a:pt x="108683" y="13266"/>
                  </a:lnTo>
                  <a:lnTo>
                    <a:pt x="101086" y="5434"/>
                  </a:lnTo>
                  <a:lnTo>
                    <a:pt x="91343" y="1382"/>
                  </a:lnTo>
                  <a:lnTo>
                    <a:pt x="68038" y="0"/>
                  </a:lnTo>
                  <a:lnTo>
                    <a:pt x="28610" y="11388"/>
                  </a:lnTo>
                  <a:lnTo>
                    <a:pt x="10521" y="26283"/>
                  </a:lnTo>
                  <a:lnTo>
                    <a:pt x="4060" y="35169"/>
                  </a:lnTo>
                  <a:lnTo>
                    <a:pt x="0" y="57520"/>
                  </a:lnTo>
                  <a:lnTo>
                    <a:pt x="3265" y="81882"/>
                  </a:lnTo>
                  <a:lnTo>
                    <a:pt x="12515" y="104408"/>
                  </a:lnTo>
                  <a:lnTo>
                    <a:pt x="27544" y="119878"/>
                  </a:lnTo>
                  <a:lnTo>
                    <a:pt x="86317" y="147103"/>
                  </a:lnTo>
                  <a:lnTo>
                    <a:pt x="117479" y="158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43550" y="2791818"/>
              <a:ext cx="101259" cy="117923"/>
            </a:xfrm>
            <a:custGeom>
              <a:avLst/>
              <a:gdLst/>
              <a:ahLst/>
              <a:cxnLst/>
              <a:rect l="0" t="0" r="0" b="0"/>
              <a:pathLst>
                <a:path w="101259" h="117923">
                  <a:moveTo>
                    <a:pt x="5590" y="40347"/>
                  </a:moveTo>
                  <a:lnTo>
                    <a:pt x="0" y="57115"/>
                  </a:lnTo>
                  <a:lnTo>
                    <a:pt x="376" y="74706"/>
                  </a:lnTo>
                  <a:lnTo>
                    <a:pt x="10969" y="117922"/>
                  </a:lnTo>
                  <a:lnTo>
                    <a:pt x="8761" y="112259"/>
                  </a:lnTo>
                  <a:lnTo>
                    <a:pt x="6007" y="58858"/>
                  </a:lnTo>
                  <a:lnTo>
                    <a:pt x="8115" y="33367"/>
                  </a:lnTo>
                  <a:lnTo>
                    <a:pt x="16851" y="10339"/>
                  </a:lnTo>
                  <a:lnTo>
                    <a:pt x="23626" y="3964"/>
                  </a:lnTo>
                  <a:lnTo>
                    <a:pt x="31652" y="884"/>
                  </a:lnTo>
                  <a:lnTo>
                    <a:pt x="40512" y="0"/>
                  </a:lnTo>
                  <a:lnTo>
                    <a:pt x="56596" y="5258"/>
                  </a:lnTo>
                  <a:lnTo>
                    <a:pt x="64161" y="9935"/>
                  </a:lnTo>
                  <a:lnTo>
                    <a:pt x="75685" y="24491"/>
                  </a:lnTo>
                  <a:lnTo>
                    <a:pt x="101258" y="72618"/>
                  </a:lnTo>
                  <a:lnTo>
                    <a:pt x="100346" y="11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07067" y="2600538"/>
              <a:ext cx="15620" cy="315856"/>
            </a:xfrm>
            <a:custGeom>
              <a:avLst/>
              <a:gdLst/>
              <a:ahLst/>
              <a:cxnLst/>
              <a:rect l="0" t="0" r="0" b="0"/>
              <a:pathLst>
                <a:path w="15620" h="31585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1170" y="216571"/>
                  </a:lnTo>
                  <a:lnTo>
                    <a:pt x="11453" y="270421"/>
                  </a:lnTo>
                  <a:lnTo>
                    <a:pt x="15619" y="29098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22839" y="2760503"/>
              <a:ext cx="184575" cy="29549"/>
            </a:xfrm>
            <a:custGeom>
              <a:avLst/>
              <a:gdLst/>
              <a:ahLst/>
              <a:cxnLst/>
              <a:rect l="0" t="0" r="0" b="0"/>
              <a:pathLst>
                <a:path w="184575" h="29549">
                  <a:moveTo>
                    <a:pt x="178984" y="29548"/>
                  </a:moveTo>
                  <a:lnTo>
                    <a:pt x="184574" y="12781"/>
                  </a:lnTo>
                  <a:lnTo>
                    <a:pt x="181541" y="7842"/>
                  </a:lnTo>
                  <a:lnTo>
                    <a:pt x="165692" y="2353"/>
                  </a:lnTo>
                  <a:lnTo>
                    <a:pt x="118560" y="0"/>
                  </a:lnTo>
                  <a:lnTo>
                    <a:pt x="68002" y="6468"/>
                  </a:lnTo>
                  <a:lnTo>
                    <a:pt x="39582" y="9932"/>
                  </a:lnTo>
                  <a:lnTo>
                    <a:pt x="0" y="29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028472" y="2663709"/>
              <a:ext cx="78679" cy="252685"/>
            </a:xfrm>
            <a:custGeom>
              <a:avLst/>
              <a:gdLst/>
              <a:ahLst/>
              <a:cxnLst/>
              <a:rect l="0" t="0" r="0" b="0"/>
              <a:pathLst>
                <a:path w="78679" h="252685">
                  <a:moveTo>
                    <a:pt x="36564" y="252684"/>
                  </a:moveTo>
                  <a:lnTo>
                    <a:pt x="19776" y="190404"/>
                  </a:lnTo>
                  <a:lnTo>
                    <a:pt x="10480" y="128077"/>
                  </a:lnTo>
                  <a:lnTo>
                    <a:pt x="0" y="82231"/>
                  </a:lnTo>
                  <a:lnTo>
                    <a:pt x="1986" y="52145"/>
                  </a:lnTo>
                  <a:lnTo>
                    <a:pt x="6493" y="40613"/>
                  </a:lnTo>
                  <a:lnTo>
                    <a:pt x="20860" y="24680"/>
                  </a:lnTo>
                  <a:lnTo>
                    <a:pt x="786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980808" y="2768994"/>
              <a:ext cx="147400" cy="34849"/>
            </a:xfrm>
            <a:custGeom>
              <a:avLst/>
              <a:gdLst/>
              <a:ahLst/>
              <a:cxnLst/>
              <a:rect l="0" t="0" r="0" b="0"/>
              <a:pathLst>
                <a:path w="147400" h="34849">
                  <a:moveTo>
                    <a:pt x="147399" y="0"/>
                  </a:moveTo>
                  <a:lnTo>
                    <a:pt x="141811" y="16768"/>
                  </a:lnTo>
                  <a:lnTo>
                    <a:pt x="129707" y="28120"/>
                  </a:lnTo>
                  <a:lnTo>
                    <a:pt x="121566" y="32785"/>
                  </a:lnTo>
                  <a:lnTo>
                    <a:pt x="103162" y="34848"/>
                  </a:lnTo>
                  <a:lnTo>
                    <a:pt x="45127" y="30846"/>
                  </a:lnTo>
                  <a:lnTo>
                    <a:pt x="14931" y="25648"/>
                  </a:lnTo>
                  <a:lnTo>
                    <a:pt x="9954" y="2645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167023" y="2810831"/>
              <a:ext cx="150698" cy="103114"/>
            </a:xfrm>
            <a:custGeom>
              <a:avLst/>
              <a:gdLst/>
              <a:ahLst/>
              <a:cxnLst/>
              <a:rect l="0" t="0" r="0" b="0"/>
              <a:pathLst>
                <a:path w="150698" h="103114">
                  <a:moveTo>
                    <a:pt x="87526" y="52920"/>
                  </a:moveTo>
                  <a:lnTo>
                    <a:pt x="87526" y="30563"/>
                  </a:lnTo>
                  <a:lnTo>
                    <a:pt x="84016" y="21638"/>
                  </a:lnTo>
                  <a:lnTo>
                    <a:pt x="70758" y="5481"/>
                  </a:lnTo>
                  <a:lnTo>
                    <a:pt x="62310" y="1407"/>
                  </a:lnTo>
                  <a:lnTo>
                    <a:pt x="43563" y="0"/>
                  </a:lnTo>
                  <a:lnTo>
                    <a:pt x="35991" y="3602"/>
                  </a:lnTo>
                  <a:lnTo>
                    <a:pt x="24457" y="16963"/>
                  </a:lnTo>
                  <a:lnTo>
                    <a:pt x="106" y="74517"/>
                  </a:lnTo>
                  <a:lnTo>
                    <a:pt x="0" y="83696"/>
                  </a:lnTo>
                  <a:lnTo>
                    <a:pt x="6121" y="100133"/>
                  </a:lnTo>
                  <a:lnTo>
                    <a:pt x="13370" y="103113"/>
                  </a:lnTo>
                  <a:lnTo>
                    <a:pt x="33900" y="100184"/>
                  </a:lnTo>
                  <a:lnTo>
                    <a:pt x="60588" y="85381"/>
                  </a:lnTo>
                  <a:lnTo>
                    <a:pt x="72824" y="66567"/>
                  </a:lnTo>
                  <a:lnTo>
                    <a:pt x="77725" y="54999"/>
                  </a:lnTo>
                  <a:lnTo>
                    <a:pt x="82162" y="50797"/>
                  </a:lnTo>
                  <a:lnTo>
                    <a:pt x="86289" y="51504"/>
                  </a:lnTo>
                  <a:lnTo>
                    <a:pt x="106909" y="72268"/>
                  </a:lnTo>
                  <a:lnTo>
                    <a:pt x="123047" y="79066"/>
                  </a:lnTo>
                  <a:lnTo>
                    <a:pt x="150697" y="84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284167" y="2737409"/>
              <a:ext cx="107253" cy="169826"/>
            </a:xfrm>
            <a:custGeom>
              <a:avLst/>
              <a:gdLst/>
              <a:ahLst/>
              <a:cxnLst/>
              <a:rect l="0" t="0" r="0" b="0"/>
              <a:pathLst>
                <a:path w="107253" h="169826">
                  <a:moveTo>
                    <a:pt x="96724" y="0"/>
                  </a:moveTo>
                  <a:lnTo>
                    <a:pt x="91135" y="22357"/>
                  </a:lnTo>
                  <a:lnTo>
                    <a:pt x="85978" y="27773"/>
                  </a:lnTo>
                  <a:lnTo>
                    <a:pt x="79032" y="30213"/>
                  </a:lnTo>
                  <a:lnTo>
                    <a:pt x="37077" y="31315"/>
                  </a:lnTo>
                  <a:lnTo>
                    <a:pt x="27714" y="34914"/>
                  </a:lnTo>
                  <a:lnTo>
                    <a:pt x="14191" y="48273"/>
                  </a:lnTo>
                  <a:lnTo>
                    <a:pt x="0" y="81114"/>
                  </a:lnTo>
                  <a:lnTo>
                    <a:pt x="1483" y="107020"/>
                  </a:lnTo>
                  <a:lnTo>
                    <a:pt x="11111" y="131792"/>
                  </a:lnTo>
                  <a:lnTo>
                    <a:pt x="27088" y="150601"/>
                  </a:lnTo>
                  <a:lnTo>
                    <a:pt x="61403" y="168755"/>
                  </a:lnTo>
                  <a:lnTo>
                    <a:pt x="72006" y="169825"/>
                  </a:lnTo>
                  <a:lnTo>
                    <a:pt x="10725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465119" y="263212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21789" y="177906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401948" y="272688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5371" y="6066"/>
                  </a:lnTo>
                  <a:lnTo>
                    <a:pt x="59947" y="4657"/>
                  </a:lnTo>
                  <a:lnTo>
                    <a:pt x="34832" y="12209"/>
                  </a:lnTo>
                  <a:lnTo>
                    <a:pt x="18211" y="233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597153" y="2747937"/>
              <a:ext cx="83397" cy="134225"/>
            </a:xfrm>
            <a:custGeom>
              <a:avLst/>
              <a:gdLst/>
              <a:ahLst/>
              <a:cxnLst/>
              <a:rect l="0" t="0" r="0" b="0"/>
              <a:pathLst>
                <a:path w="83397" h="134225">
                  <a:moveTo>
                    <a:pt x="57479" y="63171"/>
                  </a:moveTo>
                  <a:lnTo>
                    <a:pt x="57479" y="40815"/>
                  </a:lnTo>
                  <a:lnTo>
                    <a:pt x="53969" y="35399"/>
                  </a:lnTo>
                  <a:lnTo>
                    <a:pt x="48120" y="32958"/>
                  </a:lnTo>
                  <a:lnTo>
                    <a:pt x="40711" y="32501"/>
                  </a:lnTo>
                  <a:lnTo>
                    <a:pt x="23121" y="38232"/>
                  </a:lnTo>
                  <a:lnTo>
                    <a:pt x="13516" y="43035"/>
                  </a:lnTo>
                  <a:lnTo>
                    <a:pt x="7114" y="50917"/>
                  </a:lnTo>
                  <a:lnTo>
                    <a:pt x="0" y="72153"/>
                  </a:lnTo>
                  <a:lnTo>
                    <a:pt x="1584" y="104827"/>
                  </a:lnTo>
                  <a:lnTo>
                    <a:pt x="12750" y="123019"/>
                  </a:lnTo>
                  <a:lnTo>
                    <a:pt x="20640" y="131146"/>
                  </a:lnTo>
                  <a:lnTo>
                    <a:pt x="28240" y="134224"/>
                  </a:lnTo>
                  <a:lnTo>
                    <a:pt x="35647" y="133937"/>
                  </a:lnTo>
                  <a:lnTo>
                    <a:pt x="51285" y="126208"/>
                  </a:lnTo>
                  <a:lnTo>
                    <a:pt x="69934" y="111075"/>
                  </a:lnTo>
                  <a:lnTo>
                    <a:pt x="80562" y="89531"/>
                  </a:lnTo>
                  <a:lnTo>
                    <a:pt x="83396" y="77235"/>
                  </a:lnTo>
                  <a:lnTo>
                    <a:pt x="82946" y="66698"/>
                  </a:lnTo>
                  <a:lnTo>
                    <a:pt x="60753" y="8847"/>
                  </a:lnTo>
                  <a:lnTo>
                    <a:pt x="574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754851" y="2716352"/>
              <a:ext cx="110352" cy="193280"/>
            </a:xfrm>
            <a:custGeom>
              <a:avLst/>
              <a:gdLst/>
              <a:ahLst/>
              <a:cxnLst/>
              <a:rect l="0" t="0" r="0" b="0"/>
              <a:pathLst>
                <a:path w="110352" h="193280">
                  <a:moveTo>
                    <a:pt x="15595" y="136870"/>
                  </a:moveTo>
                  <a:lnTo>
                    <a:pt x="18714" y="179562"/>
                  </a:lnTo>
                  <a:lnTo>
                    <a:pt x="21660" y="193279"/>
                  </a:lnTo>
                  <a:lnTo>
                    <a:pt x="19071" y="187677"/>
                  </a:lnTo>
                  <a:lnTo>
                    <a:pt x="9046" y="151976"/>
                  </a:lnTo>
                  <a:lnTo>
                    <a:pt x="2733" y="90331"/>
                  </a:lnTo>
                  <a:lnTo>
                    <a:pt x="0" y="77768"/>
                  </a:lnTo>
                  <a:lnTo>
                    <a:pt x="1689" y="68223"/>
                  </a:lnTo>
                  <a:lnTo>
                    <a:pt x="6324" y="60690"/>
                  </a:lnTo>
                  <a:lnTo>
                    <a:pt x="38979" y="34605"/>
                  </a:lnTo>
                  <a:lnTo>
                    <a:pt x="96908" y="6175"/>
                  </a:lnTo>
                  <a:lnTo>
                    <a:pt x="110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667369" y="3148020"/>
            <a:ext cx="1197420" cy="290291"/>
            <a:chOff x="6667369" y="3148020"/>
            <a:chExt cx="1197420" cy="290291"/>
          </a:xfrm>
        </p:grpSpPr>
        <p:sp>
          <p:nvSpPr>
            <p:cNvPr id="165" name="Freeform 164"/>
            <p:cNvSpPr/>
            <p:nvPr/>
          </p:nvSpPr>
          <p:spPr>
            <a:xfrm>
              <a:off x="6667369" y="3211191"/>
              <a:ext cx="159232" cy="227120"/>
            </a:xfrm>
            <a:custGeom>
              <a:avLst/>
              <a:gdLst/>
              <a:ahLst/>
              <a:cxnLst/>
              <a:rect l="0" t="0" r="0" b="0"/>
              <a:pathLst>
                <a:path w="159232" h="227120">
                  <a:moveTo>
                    <a:pt x="91926" y="31586"/>
                  </a:moveTo>
                  <a:lnTo>
                    <a:pt x="75158" y="25997"/>
                  </a:lnTo>
                  <a:lnTo>
                    <a:pt x="57568" y="26372"/>
                  </a:lnTo>
                  <a:lnTo>
                    <a:pt x="47963" y="28110"/>
                  </a:lnTo>
                  <a:lnTo>
                    <a:pt x="31053" y="42519"/>
                  </a:lnTo>
                  <a:lnTo>
                    <a:pt x="6722" y="84308"/>
                  </a:lnTo>
                  <a:lnTo>
                    <a:pt x="0" y="121427"/>
                  </a:lnTo>
                  <a:lnTo>
                    <a:pt x="3597" y="162060"/>
                  </a:lnTo>
                  <a:lnTo>
                    <a:pt x="12114" y="183551"/>
                  </a:lnTo>
                  <a:lnTo>
                    <a:pt x="36646" y="216412"/>
                  </a:lnTo>
                  <a:lnTo>
                    <a:pt x="56439" y="224865"/>
                  </a:lnTo>
                  <a:lnTo>
                    <a:pt x="68268" y="227119"/>
                  </a:lnTo>
                  <a:lnTo>
                    <a:pt x="79664" y="225112"/>
                  </a:lnTo>
                  <a:lnTo>
                    <a:pt x="111300" y="206690"/>
                  </a:lnTo>
                  <a:lnTo>
                    <a:pt x="134841" y="184724"/>
                  </a:lnTo>
                  <a:lnTo>
                    <a:pt x="149745" y="155339"/>
                  </a:lnTo>
                  <a:lnTo>
                    <a:pt x="159231" y="118686"/>
                  </a:lnTo>
                  <a:lnTo>
                    <a:pt x="153141" y="74267"/>
                  </a:lnTo>
                  <a:lnTo>
                    <a:pt x="140869" y="42282"/>
                  </a:lnTo>
                  <a:lnTo>
                    <a:pt x="123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41099" y="3210368"/>
              <a:ext cx="86999" cy="200866"/>
            </a:xfrm>
            <a:custGeom>
              <a:avLst/>
              <a:gdLst/>
              <a:ahLst/>
              <a:cxnLst/>
              <a:rect l="0" t="0" r="0" b="0"/>
              <a:pathLst>
                <a:path w="86999" h="200866">
                  <a:moveTo>
                    <a:pt x="81408" y="21880"/>
                  </a:moveTo>
                  <a:lnTo>
                    <a:pt x="86998" y="5113"/>
                  </a:lnTo>
                  <a:lnTo>
                    <a:pt x="85134" y="1343"/>
                  </a:lnTo>
                  <a:lnTo>
                    <a:pt x="80383" y="0"/>
                  </a:lnTo>
                  <a:lnTo>
                    <a:pt x="56928" y="3699"/>
                  </a:lnTo>
                  <a:lnTo>
                    <a:pt x="47541" y="6250"/>
                  </a:lnTo>
                  <a:lnTo>
                    <a:pt x="30871" y="18443"/>
                  </a:lnTo>
                  <a:lnTo>
                    <a:pt x="16833" y="35560"/>
                  </a:lnTo>
                  <a:lnTo>
                    <a:pt x="6695" y="54866"/>
                  </a:lnTo>
                  <a:lnTo>
                    <a:pt x="0" y="91056"/>
                  </a:lnTo>
                  <a:lnTo>
                    <a:pt x="3605" y="131414"/>
                  </a:lnTo>
                  <a:lnTo>
                    <a:pt x="12124" y="152840"/>
                  </a:lnTo>
                  <a:lnTo>
                    <a:pt x="17671" y="161830"/>
                  </a:lnTo>
                  <a:lnTo>
                    <a:pt x="33194" y="174937"/>
                  </a:lnTo>
                  <a:lnTo>
                    <a:pt x="81408" y="200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87946" y="3148020"/>
              <a:ext cx="103019" cy="232091"/>
            </a:xfrm>
            <a:custGeom>
              <a:avLst/>
              <a:gdLst/>
              <a:ahLst/>
              <a:cxnLst/>
              <a:rect l="0" t="0" r="0" b="0"/>
              <a:pathLst>
                <a:path w="103019" h="232091">
                  <a:moveTo>
                    <a:pt x="103018" y="0"/>
                  </a:moveTo>
                  <a:lnTo>
                    <a:pt x="97428" y="16768"/>
                  </a:lnTo>
                  <a:lnTo>
                    <a:pt x="85325" y="28120"/>
                  </a:lnTo>
                  <a:lnTo>
                    <a:pt x="47309" y="57082"/>
                  </a:lnTo>
                  <a:lnTo>
                    <a:pt x="33024" y="70604"/>
                  </a:lnTo>
                  <a:lnTo>
                    <a:pt x="13195" y="113989"/>
                  </a:lnTo>
                  <a:lnTo>
                    <a:pt x="1134" y="160687"/>
                  </a:lnTo>
                  <a:lnTo>
                    <a:pt x="0" y="173805"/>
                  </a:lnTo>
                  <a:lnTo>
                    <a:pt x="4979" y="194620"/>
                  </a:lnTo>
                  <a:lnTo>
                    <a:pt x="16161" y="211670"/>
                  </a:lnTo>
                  <a:lnTo>
                    <a:pt x="32829" y="227047"/>
                  </a:lnTo>
                  <a:lnTo>
                    <a:pt x="42187" y="230914"/>
                  </a:lnTo>
                  <a:lnTo>
                    <a:pt x="61944" y="232090"/>
                  </a:lnTo>
                  <a:lnTo>
                    <a:pt x="76184" y="228713"/>
                  </a:lnTo>
                  <a:lnTo>
                    <a:pt x="9248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81595" y="3211191"/>
              <a:ext cx="130468" cy="180308"/>
            </a:xfrm>
            <a:custGeom>
              <a:avLst/>
              <a:gdLst/>
              <a:ahLst/>
              <a:cxnLst/>
              <a:rect l="0" t="0" r="0" b="0"/>
              <a:pathLst>
                <a:path w="130468" h="180308">
                  <a:moveTo>
                    <a:pt x="14654" y="0"/>
                  </a:moveTo>
                  <a:lnTo>
                    <a:pt x="0" y="49552"/>
                  </a:lnTo>
                  <a:lnTo>
                    <a:pt x="1082" y="88902"/>
                  </a:lnTo>
                  <a:lnTo>
                    <a:pt x="13100" y="141780"/>
                  </a:lnTo>
                  <a:lnTo>
                    <a:pt x="24101" y="160889"/>
                  </a:lnTo>
                  <a:lnTo>
                    <a:pt x="39910" y="174062"/>
                  </a:lnTo>
                  <a:lnTo>
                    <a:pt x="49038" y="179212"/>
                  </a:lnTo>
                  <a:lnTo>
                    <a:pt x="57464" y="180307"/>
                  </a:lnTo>
                  <a:lnTo>
                    <a:pt x="73065" y="175283"/>
                  </a:lnTo>
                  <a:lnTo>
                    <a:pt x="95002" y="153711"/>
                  </a:lnTo>
                  <a:lnTo>
                    <a:pt x="118966" y="104730"/>
                  </a:lnTo>
                  <a:lnTo>
                    <a:pt x="13046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54176" y="3190134"/>
              <a:ext cx="84229" cy="219536"/>
            </a:xfrm>
            <a:custGeom>
              <a:avLst/>
              <a:gdLst/>
              <a:ahLst/>
              <a:cxnLst/>
              <a:rect l="0" t="0" r="0" b="0"/>
              <a:pathLst>
                <a:path w="84229" h="219536">
                  <a:moveTo>
                    <a:pt x="0" y="126342"/>
                  </a:moveTo>
                  <a:lnTo>
                    <a:pt x="11179" y="143110"/>
                  </a:lnTo>
                  <a:lnTo>
                    <a:pt x="18130" y="175894"/>
                  </a:lnTo>
                  <a:lnTo>
                    <a:pt x="20479" y="219535"/>
                  </a:lnTo>
                  <a:lnTo>
                    <a:pt x="20801" y="211825"/>
                  </a:lnTo>
                  <a:lnTo>
                    <a:pt x="12689" y="155782"/>
                  </a:lnTo>
                  <a:lnTo>
                    <a:pt x="14289" y="118298"/>
                  </a:lnTo>
                  <a:lnTo>
                    <a:pt x="29741" y="56263"/>
                  </a:lnTo>
                  <a:lnTo>
                    <a:pt x="40904" y="33195"/>
                  </a:lnTo>
                  <a:lnTo>
                    <a:pt x="56784" y="1748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33603" y="3221171"/>
              <a:ext cx="149408" cy="165793"/>
            </a:xfrm>
            <a:custGeom>
              <a:avLst/>
              <a:gdLst/>
              <a:ahLst/>
              <a:cxnLst/>
              <a:rect l="0" t="0" r="0" b="0"/>
              <a:pathLst>
                <a:path w="149408" h="165793">
                  <a:moveTo>
                    <a:pt x="83785" y="21606"/>
                  </a:moveTo>
                  <a:lnTo>
                    <a:pt x="78196" y="4838"/>
                  </a:lnTo>
                  <a:lnTo>
                    <a:pt x="71870" y="1069"/>
                  </a:lnTo>
                  <a:lnTo>
                    <a:pt x="52364" y="0"/>
                  </a:lnTo>
                  <a:lnTo>
                    <a:pt x="20663" y="11565"/>
                  </a:lnTo>
                  <a:lnTo>
                    <a:pt x="5818" y="26502"/>
                  </a:lnTo>
                  <a:lnTo>
                    <a:pt x="221" y="35398"/>
                  </a:lnTo>
                  <a:lnTo>
                    <a:pt x="0" y="42499"/>
                  </a:lnTo>
                  <a:lnTo>
                    <a:pt x="3362" y="48403"/>
                  </a:lnTo>
                  <a:lnTo>
                    <a:pt x="9113" y="53508"/>
                  </a:lnTo>
                  <a:lnTo>
                    <a:pt x="16457" y="55742"/>
                  </a:lnTo>
                  <a:lnTo>
                    <a:pt x="63568" y="59348"/>
                  </a:lnTo>
                  <a:lnTo>
                    <a:pt x="125973" y="87055"/>
                  </a:lnTo>
                  <a:lnTo>
                    <a:pt x="140750" y="100997"/>
                  </a:lnTo>
                  <a:lnTo>
                    <a:pt x="146328" y="109628"/>
                  </a:lnTo>
                  <a:lnTo>
                    <a:pt x="149407" y="128577"/>
                  </a:lnTo>
                  <a:lnTo>
                    <a:pt x="148590" y="138544"/>
                  </a:lnTo>
                  <a:lnTo>
                    <a:pt x="143366" y="146358"/>
                  </a:lnTo>
                  <a:lnTo>
                    <a:pt x="125084" y="158160"/>
                  </a:lnTo>
                  <a:lnTo>
                    <a:pt x="88483" y="165792"/>
                  </a:lnTo>
                  <a:lnTo>
                    <a:pt x="67936" y="161338"/>
                  </a:lnTo>
                  <a:lnTo>
                    <a:pt x="31143" y="147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864788" y="337964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75216" y="84227"/>
            <a:ext cx="5981222" cy="535206"/>
            <a:chOff x="375216" y="84227"/>
            <a:chExt cx="5981222" cy="535206"/>
          </a:xfrm>
        </p:grpSpPr>
        <p:sp>
          <p:nvSpPr>
            <p:cNvPr id="2" name="Freeform 1"/>
            <p:cNvSpPr/>
            <p:nvPr/>
          </p:nvSpPr>
          <p:spPr>
            <a:xfrm>
              <a:off x="375216" y="142350"/>
              <a:ext cx="235437" cy="477083"/>
            </a:xfrm>
            <a:custGeom>
              <a:avLst/>
              <a:gdLst/>
              <a:ahLst/>
              <a:cxnLst/>
              <a:rect l="0" t="0" r="0" b="0"/>
              <a:pathLst>
                <a:path w="235437" h="477083">
                  <a:moveTo>
                    <a:pt x="14338" y="36634"/>
                  </a:moveTo>
                  <a:lnTo>
                    <a:pt x="6005" y="85565"/>
                  </a:lnTo>
                  <a:lnTo>
                    <a:pt x="4243" y="144695"/>
                  </a:lnTo>
                  <a:lnTo>
                    <a:pt x="9527" y="192914"/>
                  </a:lnTo>
                  <a:lnTo>
                    <a:pt x="12912" y="244246"/>
                  </a:lnTo>
                  <a:lnTo>
                    <a:pt x="14056" y="306758"/>
                  </a:lnTo>
                  <a:lnTo>
                    <a:pt x="15424" y="357006"/>
                  </a:lnTo>
                  <a:lnTo>
                    <a:pt x="25774" y="420148"/>
                  </a:lnTo>
                  <a:lnTo>
                    <a:pt x="34128" y="477082"/>
                  </a:lnTo>
                  <a:lnTo>
                    <a:pt x="35145" y="450496"/>
                  </a:lnTo>
                  <a:lnTo>
                    <a:pt x="35345" y="400184"/>
                  </a:lnTo>
                  <a:lnTo>
                    <a:pt x="34215" y="337950"/>
                  </a:lnTo>
                  <a:lnTo>
                    <a:pt x="23940" y="276264"/>
                  </a:lnTo>
                  <a:lnTo>
                    <a:pt x="17183" y="225399"/>
                  </a:lnTo>
                  <a:lnTo>
                    <a:pt x="9311" y="166987"/>
                  </a:lnTo>
                  <a:lnTo>
                    <a:pt x="0" y="106013"/>
                  </a:lnTo>
                  <a:lnTo>
                    <a:pt x="6406" y="76438"/>
                  </a:lnTo>
                  <a:lnTo>
                    <a:pt x="13729" y="65510"/>
                  </a:lnTo>
                  <a:lnTo>
                    <a:pt x="61080" y="29489"/>
                  </a:lnTo>
                  <a:lnTo>
                    <a:pt x="82685" y="21760"/>
                  </a:lnTo>
                  <a:lnTo>
                    <a:pt x="141145" y="9156"/>
                  </a:lnTo>
                  <a:lnTo>
                    <a:pt x="202295" y="0"/>
                  </a:lnTo>
                  <a:lnTo>
                    <a:pt x="211002" y="513"/>
                  </a:lnTo>
                  <a:lnTo>
                    <a:pt x="217977" y="3195"/>
                  </a:lnTo>
                  <a:lnTo>
                    <a:pt x="235436" y="15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389554"/>
              <a:ext cx="136871" cy="24971"/>
            </a:xfrm>
            <a:custGeom>
              <a:avLst/>
              <a:gdLst/>
              <a:ahLst/>
              <a:cxnLst/>
              <a:rect l="0" t="0" r="0" b="0"/>
              <a:pathLst>
                <a:path w="136871" h="24971">
                  <a:moveTo>
                    <a:pt x="136870" y="0"/>
                  </a:moveTo>
                  <a:lnTo>
                    <a:pt x="97183" y="2340"/>
                  </a:lnTo>
                  <a:lnTo>
                    <a:pt x="42433" y="23719"/>
                  </a:lnTo>
                  <a:lnTo>
                    <a:pt x="24318" y="24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4962" y="421139"/>
              <a:ext cx="18862" cy="178986"/>
            </a:xfrm>
            <a:custGeom>
              <a:avLst/>
              <a:gdLst/>
              <a:ahLst/>
              <a:cxnLst/>
              <a:rect l="0" t="0" r="0" b="0"/>
              <a:pathLst>
                <a:path w="18862" h="1789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4679" y="127331"/>
                  </a:lnTo>
                  <a:lnTo>
                    <a:pt x="1886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2842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9637" y="421713"/>
              <a:ext cx="135592" cy="167883"/>
            </a:xfrm>
            <a:custGeom>
              <a:avLst/>
              <a:gdLst/>
              <a:ahLst/>
              <a:cxnLst/>
              <a:rect l="0" t="0" r="0" b="0"/>
              <a:pathLst>
                <a:path w="135592" h="167883">
                  <a:moveTo>
                    <a:pt x="0" y="52069"/>
                  </a:moveTo>
                  <a:lnTo>
                    <a:pt x="0" y="110686"/>
                  </a:lnTo>
                  <a:lnTo>
                    <a:pt x="5589" y="145476"/>
                  </a:lnTo>
                  <a:lnTo>
                    <a:pt x="7235" y="148266"/>
                  </a:lnTo>
                  <a:lnTo>
                    <a:pt x="8333" y="145446"/>
                  </a:lnTo>
                  <a:lnTo>
                    <a:pt x="10239" y="94738"/>
                  </a:lnTo>
                  <a:lnTo>
                    <a:pt x="12782" y="54703"/>
                  </a:lnTo>
                  <a:lnTo>
                    <a:pt x="21669" y="27113"/>
                  </a:lnTo>
                  <a:lnTo>
                    <a:pt x="36536" y="8612"/>
                  </a:lnTo>
                  <a:lnTo>
                    <a:pt x="45415" y="2041"/>
                  </a:lnTo>
                  <a:lnTo>
                    <a:pt x="54843" y="0"/>
                  </a:lnTo>
                  <a:lnTo>
                    <a:pt x="74677" y="3971"/>
                  </a:lnTo>
                  <a:lnTo>
                    <a:pt x="92071" y="16654"/>
                  </a:lnTo>
                  <a:lnTo>
                    <a:pt x="122302" y="53392"/>
                  </a:lnTo>
                  <a:lnTo>
                    <a:pt x="130395" y="79953"/>
                  </a:lnTo>
                  <a:lnTo>
                    <a:pt x="135591" y="139075"/>
                  </a:lnTo>
                  <a:lnTo>
                    <a:pt x="133182" y="155079"/>
                  </a:lnTo>
                  <a:lnTo>
                    <a:pt x="126342" y="167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5343" y="286893"/>
              <a:ext cx="213849" cy="285945"/>
            </a:xfrm>
            <a:custGeom>
              <a:avLst/>
              <a:gdLst/>
              <a:ahLst/>
              <a:cxnLst/>
              <a:rect l="0" t="0" r="0" b="0"/>
              <a:pathLst>
                <a:path w="213849" h="285945">
                  <a:moveTo>
                    <a:pt x="140149" y="165832"/>
                  </a:moveTo>
                  <a:lnTo>
                    <a:pt x="128970" y="149064"/>
                  </a:lnTo>
                  <a:lnTo>
                    <a:pt x="111004" y="137713"/>
                  </a:lnTo>
                  <a:lnTo>
                    <a:pt x="66931" y="120893"/>
                  </a:lnTo>
                  <a:lnTo>
                    <a:pt x="57412" y="120665"/>
                  </a:lnTo>
                  <a:lnTo>
                    <a:pt x="40596" y="126650"/>
                  </a:lnTo>
                  <a:lnTo>
                    <a:pt x="17975" y="148763"/>
                  </a:lnTo>
                  <a:lnTo>
                    <a:pt x="2044" y="177542"/>
                  </a:lnTo>
                  <a:lnTo>
                    <a:pt x="0" y="197943"/>
                  </a:lnTo>
                  <a:lnTo>
                    <a:pt x="8220" y="239635"/>
                  </a:lnTo>
                  <a:lnTo>
                    <a:pt x="23330" y="271148"/>
                  </a:lnTo>
                  <a:lnTo>
                    <a:pt x="31854" y="278156"/>
                  </a:lnTo>
                  <a:lnTo>
                    <a:pt x="53803" y="285944"/>
                  </a:lnTo>
                  <a:lnTo>
                    <a:pt x="63868" y="285681"/>
                  </a:lnTo>
                  <a:lnTo>
                    <a:pt x="81290" y="279150"/>
                  </a:lnTo>
                  <a:lnTo>
                    <a:pt x="104252" y="256729"/>
                  </a:lnTo>
                  <a:lnTo>
                    <a:pt x="124566" y="209307"/>
                  </a:lnTo>
                  <a:lnTo>
                    <a:pt x="142963" y="154879"/>
                  </a:lnTo>
                  <a:lnTo>
                    <a:pt x="163191" y="93478"/>
                  </a:lnTo>
                  <a:lnTo>
                    <a:pt x="171217" y="33430"/>
                  </a:lnTo>
                  <a:lnTo>
                    <a:pt x="176574" y="4821"/>
                  </a:lnTo>
                  <a:lnTo>
                    <a:pt x="176130" y="0"/>
                  </a:lnTo>
                  <a:lnTo>
                    <a:pt x="173495" y="1465"/>
                  </a:lnTo>
                  <a:lnTo>
                    <a:pt x="169399" y="7121"/>
                  </a:lnTo>
                  <a:lnTo>
                    <a:pt x="167967" y="25884"/>
                  </a:lnTo>
                  <a:lnTo>
                    <a:pt x="170990" y="76057"/>
                  </a:lnTo>
                  <a:lnTo>
                    <a:pt x="171587" y="132197"/>
                  </a:lnTo>
                  <a:lnTo>
                    <a:pt x="174825" y="192160"/>
                  </a:lnTo>
                  <a:lnTo>
                    <a:pt x="181297" y="214968"/>
                  </a:lnTo>
                  <a:lnTo>
                    <a:pt x="191972" y="232904"/>
                  </a:lnTo>
                  <a:lnTo>
                    <a:pt x="196924" y="237453"/>
                  </a:lnTo>
                  <a:lnTo>
                    <a:pt x="201396" y="239315"/>
                  </a:lnTo>
                  <a:lnTo>
                    <a:pt x="213848" y="23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20004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16931" y="53028"/>
                  </a:lnTo>
                  <a:lnTo>
                    <a:pt x="11793" y="111643"/>
                  </a:lnTo>
                  <a:lnTo>
                    <a:pt x="10903" y="162281"/>
                  </a:lnTo>
                  <a:lnTo>
                    <a:pt x="10639" y="213160"/>
                  </a:lnTo>
                  <a:lnTo>
                    <a:pt x="7431" y="272866"/>
                  </a:lnTo>
                  <a:lnTo>
                    <a:pt x="2202" y="30935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362908"/>
              <a:ext cx="178986" cy="19939"/>
            </a:xfrm>
            <a:custGeom>
              <a:avLst/>
              <a:gdLst/>
              <a:ahLst/>
              <a:cxnLst/>
              <a:rect l="0" t="0" r="0" b="0"/>
              <a:pathLst>
                <a:path w="178986" h="19939">
                  <a:moveTo>
                    <a:pt x="178985" y="5589"/>
                  </a:moveTo>
                  <a:lnTo>
                    <a:pt x="162217" y="0"/>
                  </a:lnTo>
                  <a:lnTo>
                    <a:pt x="129433" y="2113"/>
                  </a:lnTo>
                  <a:lnTo>
                    <a:pt x="77603" y="13308"/>
                  </a:lnTo>
                  <a:lnTo>
                    <a:pt x="54377" y="19938"/>
                  </a:lnTo>
                  <a:lnTo>
                    <a:pt x="32357" y="1742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4352" y="115813"/>
              <a:ext cx="326991" cy="410612"/>
            </a:xfrm>
            <a:custGeom>
              <a:avLst/>
              <a:gdLst/>
              <a:ahLst/>
              <a:cxnLst/>
              <a:rect l="0" t="0" r="0" b="0"/>
              <a:pathLst>
                <a:path w="326991" h="410612">
                  <a:moveTo>
                    <a:pt x="39679" y="0"/>
                  </a:moveTo>
                  <a:lnTo>
                    <a:pt x="30614" y="58617"/>
                  </a:lnTo>
                  <a:lnTo>
                    <a:pt x="22204" y="109065"/>
                  </a:lnTo>
                  <a:lnTo>
                    <a:pt x="19683" y="167886"/>
                  </a:lnTo>
                  <a:lnTo>
                    <a:pt x="18936" y="224569"/>
                  </a:lnTo>
                  <a:lnTo>
                    <a:pt x="18715" y="282958"/>
                  </a:lnTo>
                  <a:lnTo>
                    <a:pt x="15520" y="342675"/>
                  </a:lnTo>
                  <a:lnTo>
                    <a:pt x="3971" y="388613"/>
                  </a:lnTo>
                  <a:lnTo>
                    <a:pt x="1836" y="391267"/>
                  </a:lnTo>
                  <a:lnTo>
                    <a:pt x="412" y="388356"/>
                  </a:lnTo>
                  <a:lnTo>
                    <a:pt x="0" y="371474"/>
                  </a:lnTo>
                  <a:lnTo>
                    <a:pt x="9267" y="319216"/>
                  </a:lnTo>
                  <a:lnTo>
                    <a:pt x="16804" y="297462"/>
                  </a:lnTo>
                  <a:lnTo>
                    <a:pt x="27952" y="279994"/>
                  </a:lnTo>
                  <a:lnTo>
                    <a:pt x="52972" y="257006"/>
                  </a:lnTo>
                  <a:lnTo>
                    <a:pt x="75612" y="251875"/>
                  </a:lnTo>
                  <a:lnTo>
                    <a:pt x="100103" y="254664"/>
                  </a:lnTo>
                  <a:lnTo>
                    <a:pt x="122686" y="263703"/>
                  </a:lnTo>
                  <a:lnTo>
                    <a:pt x="131282" y="272898"/>
                  </a:lnTo>
                  <a:lnTo>
                    <a:pt x="143952" y="298713"/>
                  </a:lnTo>
                  <a:lnTo>
                    <a:pt x="155552" y="347520"/>
                  </a:lnTo>
                  <a:lnTo>
                    <a:pt x="160212" y="349833"/>
                  </a:lnTo>
                  <a:lnTo>
                    <a:pt x="165657" y="349036"/>
                  </a:lnTo>
                  <a:lnTo>
                    <a:pt x="177947" y="338791"/>
                  </a:lnTo>
                  <a:lnTo>
                    <a:pt x="210491" y="303618"/>
                  </a:lnTo>
                  <a:lnTo>
                    <a:pt x="233358" y="292869"/>
                  </a:lnTo>
                  <a:lnTo>
                    <a:pt x="290355" y="275827"/>
                  </a:lnTo>
                  <a:lnTo>
                    <a:pt x="307458" y="264529"/>
                  </a:lnTo>
                  <a:lnTo>
                    <a:pt x="319739" y="248590"/>
                  </a:lnTo>
                  <a:lnTo>
                    <a:pt x="324651" y="239426"/>
                  </a:lnTo>
                  <a:lnTo>
                    <a:pt x="326990" y="219885"/>
                  </a:lnTo>
                  <a:lnTo>
                    <a:pt x="325976" y="209761"/>
                  </a:lnTo>
                  <a:lnTo>
                    <a:pt x="320621" y="201842"/>
                  </a:lnTo>
                  <a:lnTo>
                    <a:pt x="302192" y="189923"/>
                  </a:lnTo>
                  <a:lnTo>
                    <a:pt x="278404" y="186966"/>
                  </a:lnTo>
                  <a:lnTo>
                    <a:pt x="254573" y="190721"/>
                  </a:lnTo>
                  <a:lnTo>
                    <a:pt x="236183" y="200188"/>
                  </a:lnTo>
                  <a:lnTo>
                    <a:pt x="223330" y="218434"/>
                  </a:lnTo>
                  <a:lnTo>
                    <a:pt x="201730" y="273390"/>
                  </a:lnTo>
                  <a:lnTo>
                    <a:pt x="190318" y="318905"/>
                  </a:lnTo>
                  <a:lnTo>
                    <a:pt x="190858" y="344117"/>
                  </a:lnTo>
                  <a:lnTo>
                    <a:pt x="198896" y="367020"/>
                  </a:lnTo>
                  <a:lnTo>
                    <a:pt x="213387" y="382659"/>
                  </a:lnTo>
                  <a:lnTo>
                    <a:pt x="222165" y="388467"/>
                  </a:lnTo>
                  <a:lnTo>
                    <a:pt x="280100" y="401673"/>
                  </a:lnTo>
                  <a:lnTo>
                    <a:pt x="31342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120" y="84227"/>
              <a:ext cx="168419" cy="351826"/>
            </a:xfrm>
            <a:custGeom>
              <a:avLst/>
              <a:gdLst/>
              <a:ahLst/>
              <a:cxnLst/>
              <a:rect l="0" t="0" r="0" b="0"/>
              <a:pathLst>
                <a:path w="168419" h="351826">
                  <a:moveTo>
                    <a:pt x="10491" y="0"/>
                  </a:moveTo>
                  <a:lnTo>
                    <a:pt x="7371" y="42692"/>
                  </a:lnTo>
                  <a:lnTo>
                    <a:pt x="1426" y="95521"/>
                  </a:lnTo>
                  <a:lnTo>
                    <a:pt x="396" y="150745"/>
                  </a:lnTo>
                  <a:lnTo>
                    <a:pt x="91" y="211562"/>
                  </a:lnTo>
                  <a:lnTo>
                    <a:pt x="0" y="262857"/>
                  </a:lnTo>
                  <a:lnTo>
                    <a:pt x="1140" y="320941"/>
                  </a:lnTo>
                  <a:lnTo>
                    <a:pt x="5555" y="345022"/>
                  </a:lnTo>
                  <a:lnTo>
                    <a:pt x="9540" y="350507"/>
                  </a:lnTo>
                  <a:lnTo>
                    <a:pt x="14536" y="351825"/>
                  </a:lnTo>
                  <a:lnTo>
                    <a:pt x="74515" y="333043"/>
                  </a:lnTo>
                  <a:lnTo>
                    <a:pt x="134750" y="315808"/>
                  </a:lnTo>
                  <a:lnTo>
                    <a:pt x="16841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4694" y="122216"/>
              <a:ext cx="187472" cy="277867"/>
            </a:xfrm>
            <a:custGeom>
              <a:avLst/>
              <a:gdLst/>
              <a:ahLst/>
              <a:cxnLst/>
              <a:rect l="0" t="0" r="0" b="0"/>
              <a:pathLst>
                <a:path w="187472" h="277867">
                  <a:moveTo>
                    <a:pt x="187471" y="14654"/>
                  </a:moveTo>
                  <a:lnTo>
                    <a:pt x="143509" y="0"/>
                  </a:lnTo>
                  <a:lnTo>
                    <a:pt x="102046" y="1083"/>
                  </a:lnTo>
                  <a:lnTo>
                    <a:pt x="63894" y="14402"/>
                  </a:lnTo>
                  <a:lnTo>
                    <a:pt x="35952" y="33167"/>
                  </a:lnTo>
                  <a:lnTo>
                    <a:pt x="12855" y="64723"/>
                  </a:lnTo>
                  <a:lnTo>
                    <a:pt x="2372" y="103709"/>
                  </a:lnTo>
                  <a:lnTo>
                    <a:pt x="0" y="158804"/>
                  </a:lnTo>
                  <a:lnTo>
                    <a:pt x="7792" y="199565"/>
                  </a:lnTo>
                  <a:lnTo>
                    <a:pt x="18316" y="223178"/>
                  </a:lnTo>
                  <a:lnTo>
                    <a:pt x="42985" y="250614"/>
                  </a:lnTo>
                  <a:lnTo>
                    <a:pt x="72521" y="267972"/>
                  </a:lnTo>
                  <a:lnTo>
                    <a:pt x="96218" y="270349"/>
                  </a:lnTo>
                  <a:lnTo>
                    <a:pt x="132747" y="271350"/>
                  </a:lnTo>
                  <a:lnTo>
                    <a:pt x="166414" y="277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32268" y="148295"/>
              <a:ext cx="257867" cy="262317"/>
            </a:xfrm>
            <a:custGeom>
              <a:avLst/>
              <a:gdLst/>
              <a:ahLst/>
              <a:cxnLst/>
              <a:rect l="0" t="0" r="0" b="0"/>
              <a:pathLst>
                <a:path w="257867" h="262317">
                  <a:moveTo>
                    <a:pt x="15711" y="220202"/>
                  </a:moveTo>
                  <a:lnTo>
                    <a:pt x="10121" y="203434"/>
                  </a:lnTo>
                  <a:lnTo>
                    <a:pt x="13393" y="150686"/>
                  </a:lnTo>
                  <a:lnTo>
                    <a:pt x="12134" y="97113"/>
                  </a:lnTo>
                  <a:lnTo>
                    <a:pt x="4928" y="34410"/>
                  </a:lnTo>
                  <a:lnTo>
                    <a:pt x="0" y="11286"/>
                  </a:lnTo>
                  <a:lnTo>
                    <a:pt x="558" y="6055"/>
                  </a:lnTo>
                  <a:lnTo>
                    <a:pt x="3269" y="4908"/>
                  </a:lnTo>
                  <a:lnTo>
                    <a:pt x="7416" y="6482"/>
                  </a:lnTo>
                  <a:lnTo>
                    <a:pt x="15144" y="17591"/>
                  </a:lnTo>
                  <a:lnTo>
                    <a:pt x="48171" y="73502"/>
                  </a:lnTo>
                  <a:lnTo>
                    <a:pt x="62893" y="93001"/>
                  </a:lnTo>
                  <a:lnTo>
                    <a:pt x="105545" y="131889"/>
                  </a:lnTo>
                  <a:lnTo>
                    <a:pt x="115375" y="135590"/>
                  </a:lnTo>
                  <a:lnTo>
                    <a:pt x="138775" y="136583"/>
                  </a:lnTo>
                  <a:lnTo>
                    <a:pt x="172667" y="124976"/>
                  </a:lnTo>
                  <a:lnTo>
                    <a:pt x="188024" y="110029"/>
                  </a:lnTo>
                  <a:lnTo>
                    <a:pt x="215166" y="51317"/>
                  </a:lnTo>
                  <a:lnTo>
                    <a:pt x="232053" y="0"/>
                  </a:lnTo>
                  <a:lnTo>
                    <a:pt x="233638" y="2041"/>
                  </a:lnTo>
                  <a:lnTo>
                    <a:pt x="236531" y="64381"/>
                  </a:lnTo>
                  <a:lnTo>
                    <a:pt x="236727" y="111252"/>
                  </a:lnTo>
                  <a:lnTo>
                    <a:pt x="242382" y="173204"/>
                  </a:lnTo>
                  <a:lnTo>
                    <a:pt x="249805" y="235301"/>
                  </a:lnTo>
                  <a:lnTo>
                    <a:pt x="257866" y="262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4884" y="305326"/>
              <a:ext cx="172848" cy="140584"/>
            </a:xfrm>
            <a:custGeom>
              <a:avLst/>
              <a:gdLst/>
              <a:ahLst/>
              <a:cxnLst/>
              <a:rect l="0" t="0" r="0" b="0"/>
              <a:pathLst>
                <a:path w="172848" h="140584">
                  <a:moveTo>
                    <a:pt x="127447" y="42114"/>
                  </a:moveTo>
                  <a:lnTo>
                    <a:pt x="121858" y="25346"/>
                  </a:lnTo>
                  <a:lnTo>
                    <a:pt x="109755" y="13995"/>
                  </a:lnTo>
                  <a:lnTo>
                    <a:pt x="101615" y="9330"/>
                  </a:lnTo>
                  <a:lnTo>
                    <a:pt x="83211" y="7266"/>
                  </a:lnTo>
                  <a:lnTo>
                    <a:pt x="64503" y="11418"/>
                  </a:lnTo>
                  <a:lnTo>
                    <a:pt x="33429" y="33148"/>
                  </a:lnTo>
                  <a:lnTo>
                    <a:pt x="18981" y="48657"/>
                  </a:lnTo>
                  <a:lnTo>
                    <a:pt x="4761" y="71148"/>
                  </a:lnTo>
                  <a:lnTo>
                    <a:pt x="0" y="93623"/>
                  </a:lnTo>
                  <a:lnTo>
                    <a:pt x="369" y="104529"/>
                  </a:lnTo>
                  <a:lnTo>
                    <a:pt x="4124" y="112970"/>
                  </a:lnTo>
                  <a:lnTo>
                    <a:pt x="17655" y="125468"/>
                  </a:lnTo>
                  <a:lnTo>
                    <a:pt x="45003" y="139081"/>
                  </a:lnTo>
                  <a:lnTo>
                    <a:pt x="65069" y="140583"/>
                  </a:lnTo>
                  <a:lnTo>
                    <a:pt x="106547" y="132015"/>
                  </a:lnTo>
                  <a:lnTo>
                    <a:pt x="132433" y="116844"/>
                  </a:lnTo>
                  <a:lnTo>
                    <a:pt x="154921" y="97532"/>
                  </a:lnTo>
                  <a:lnTo>
                    <a:pt x="170813" y="65813"/>
                  </a:lnTo>
                  <a:lnTo>
                    <a:pt x="172847" y="40169"/>
                  </a:lnTo>
                  <a:lnTo>
                    <a:pt x="1695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1988" y="138671"/>
              <a:ext cx="89857" cy="282469"/>
            </a:xfrm>
            <a:custGeom>
              <a:avLst/>
              <a:gdLst/>
              <a:ahLst/>
              <a:cxnLst/>
              <a:rect l="0" t="0" r="0" b="0"/>
              <a:pathLst>
                <a:path w="89857" h="282469">
                  <a:moveTo>
                    <a:pt x="79328" y="282468"/>
                  </a:moveTo>
                  <a:lnTo>
                    <a:pt x="63686" y="264488"/>
                  </a:lnTo>
                  <a:lnTo>
                    <a:pt x="38895" y="212727"/>
                  </a:lnTo>
                  <a:lnTo>
                    <a:pt x="16840" y="156648"/>
                  </a:lnTo>
                  <a:lnTo>
                    <a:pt x="8951" y="121576"/>
                  </a:lnTo>
                  <a:lnTo>
                    <a:pt x="0" y="62366"/>
                  </a:lnTo>
                  <a:lnTo>
                    <a:pt x="2347" y="40756"/>
                  </a:lnTo>
                  <a:lnTo>
                    <a:pt x="6950" y="32419"/>
                  </a:lnTo>
                  <a:lnTo>
                    <a:pt x="49303" y="900"/>
                  </a:lnTo>
                  <a:lnTo>
                    <a:pt x="58141" y="0"/>
                  </a:lnTo>
                  <a:lnTo>
                    <a:pt x="66373" y="2909"/>
                  </a:lnTo>
                  <a:lnTo>
                    <a:pt x="89856" y="19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294797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0"/>
                  </a:moveTo>
                  <a:lnTo>
                    <a:pt x="88863" y="8334"/>
                  </a:lnTo>
                  <a:lnTo>
                    <a:pt x="50896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2984" y="12634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9" y="54145"/>
                  </a:lnTo>
                  <a:lnTo>
                    <a:pt x="4940" y="103502"/>
                  </a:lnTo>
                  <a:lnTo>
                    <a:pt x="1464" y="153110"/>
                  </a:lnTo>
                  <a:lnTo>
                    <a:pt x="434" y="201084"/>
                  </a:lnTo>
                  <a:lnTo>
                    <a:pt x="86" y="26294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47784" y="104959"/>
              <a:ext cx="232113" cy="288507"/>
            </a:xfrm>
            <a:custGeom>
              <a:avLst/>
              <a:gdLst/>
              <a:ahLst/>
              <a:cxnLst/>
              <a:rect l="0" t="0" r="0" b="0"/>
              <a:pathLst>
                <a:path w="232113" h="288507">
                  <a:moveTo>
                    <a:pt x="32071" y="74025"/>
                  </a:moveTo>
                  <a:lnTo>
                    <a:pt x="51199" y="21320"/>
                  </a:lnTo>
                  <a:lnTo>
                    <a:pt x="62409" y="5367"/>
                  </a:lnTo>
                  <a:lnTo>
                    <a:pt x="71014" y="1347"/>
                  </a:lnTo>
                  <a:lnTo>
                    <a:pt x="93052" y="0"/>
                  </a:lnTo>
                  <a:lnTo>
                    <a:pt x="126178" y="11407"/>
                  </a:lnTo>
                  <a:lnTo>
                    <a:pt x="152631" y="35194"/>
                  </a:lnTo>
                  <a:lnTo>
                    <a:pt x="161692" y="57547"/>
                  </a:lnTo>
                  <a:lnTo>
                    <a:pt x="173098" y="110024"/>
                  </a:lnTo>
                  <a:lnTo>
                    <a:pt x="171992" y="151502"/>
                  </a:lnTo>
                  <a:lnTo>
                    <a:pt x="152733" y="206269"/>
                  </a:lnTo>
                  <a:lnTo>
                    <a:pt x="119522" y="257339"/>
                  </a:lnTo>
                  <a:lnTo>
                    <a:pt x="93077" y="274699"/>
                  </a:lnTo>
                  <a:lnTo>
                    <a:pt x="57426" y="287252"/>
                  </a:lnTo>
                  <a:lnTo>
                    <a:pt x="33981" y="288506"/>
                  </a:lnTo>
                  <a:lnTo>
                    <a:pt x="22815" y="287202"/>
                  </a:lnTo>
                  <a:lnTo>
                    <a:pt x="14202" y="282823"/>
                  </a:lnTo>
                  <a:lnTo>
                    <a:pt x="1512" y="268600"/>
                  </a:lnTo>
                  <a:lnTo>
                    <a:pt x="0" y="258724"/>
                  </a:lnTo>
                  <a:lnTo>
                    <a:pt x="4559" y="235272"/>
                  </a:lnTo>
                  <a:lnTo>
                    <a:pt x="11390" y="227146"/>
                  </a:lnTo>
                  <a:lnTo>
                    <a:pt x="31458" y="218118"/>
                  </a:lnTo>
                  <a:lnTo>
                    <a:pt x="89705" y="213492"/>
                  </a:lnTo>
                  <a:lnTo>
                    <a:pt x="147484" y="222630"/>
                  </a:lnTo>
                  <a:lnTo>
                    <a:pt x="173443" y="230149"/>
                  </a:lnTo>
                  <a:lnTo>
                    <a:pt x="209171" y="254040"/>
                  </a:lnTo>
                  <a:lnTo>
                    <a:pt x="232112" y="274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31671" y="202340"/>
              <a:ext cx="227293" cy="197743"/>
            </a:xfrm>
            <a:custGeom>
              <a:avLst/>
              <a:gdLst/>
              <a:ahLst/>
              <a:cxnLst/>
              <a:rect l="0" t="0" r="0" b="0"/>
              <a:pathLst>
                <a:path w="227293" h="197743">
                  <a:moveTo>
                    <a:pt x="153593" y="50343"/>
                  </a:moveTo>
                  <a:lnTo>
                    <a:pt x="135612" y="19061"/>
                  </a:lnTo>
                  <a:lnTo>
                    <a:pt x="118695" y="2905"/>
                  </a:lnTo>
                  <a:lnTo>
                    <a:pt x="109271" y="0"/>
                  </a:lnTo>
                  <a:lnTo>
                    <a:pt x="89441" y="3012"/>
                  </a:lnTo>
                  <a:lnTo>
                    <a:pt x="49284" y="24010"/>
                  </a:lnTo>
                  <a:lnTo>
                    <a:pt x="25071" y="46180"/>
                  </a:lnTo>
                  <a:lnTo>
                    <a:pt x="10294" y="68770"/>
                  </a:lnTo>
                  <a:lnTo>
                    <a:pt x="0" y="107796"/>
                  </a:lnTo>
                  <a:lnTo>
                    <a:pt x="2539" y="143405"/>
                  </a:lnTo>
                  <a:lnTo>
                    <a:pt x="10809" y="162284"/>
                  </a:lnTo>
                  <a:lnTo>
                    <a:pt x="16289" y="170594"/>
                  </a:lnTo>
                  <a:lnTo>
                    <a:pt x="31738" y="182947"/>
                  </a:lnTo>
                  <a:lnTo>
                    <a:pt x="40771" y="187879"/>
                  </a:lnTo>
                  <a:lnTo>
                    <a:pt x="50302" y="188827"/>
                  </a:lnTo>
                  <a:lnTo>
                    <a:pt x="70251" y="183641"/>
                  </a:lnTo>
                  <a:lnTo>
                    <a:pt x="84577" y="170418"/>
                  </a:lnTo>
                  <a:lnTo>
                    <a:pt x="119299" y="112964"/>
                  </a:lnTo>
                  <a:lnTo>
                    <a:pt x="138028" y="61753"/>
                  </a:lnTo>
                  <a:lnTo>
                    <a:pt x="139707" y="63799"/>
                  </a:lnTo>
                  <a:lnTo>
                    <a:pt x="144962" y="110824"/>
                  </a:lnTo>
                  <a:lnTo>
                    <a:pt x="172315" y="156892"/>
                  </a:lnTo>
                  <a:lnTo>
                    <a:pt x="188820" y="171008"/>
                  </a:lnTo>
                  <a:lnTo>
                    <a:pt x="227292" y="197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71723" y="239687"/>
              <a:ext cx="166226" cy="139339"/>
            </a:xfrm>
            <a:custGeom>
              <a:avLst/>
              <a:gdLst/>
              <a:ahLst/>
              <a:cxnLst/>
              <a:rect l="0" t="0" r="0" b="0"/>
              <a:pathLst>
                <a:path w="166226" h="139339">
                  <a:moveTo>
                    <a:pt x="18826" y="34053"/>
                  </a:moveTo>
                  <a:lnTo>
                    <a:pt x="10493" y="71531"/>
                  </a:lnTo>
                  <a:lnTo>
                    <a:pt x="3142" y="117366"/>
                  </a:lnTo>
                  <a:lnTo>
                    <a:pt x="1351" y="120011"/>
                  </a:lnTo>
                  <a:lnTo>
                    <a:pt x="157" y="117095"/>
                  </a:lnTo>
                  <a:lnTo>
                    <a:pt x="0" y="102546"/>
                  </a:lnTo>
                  <a:lnTo>
                    <a:pt x="12563" y="54425"/>
                  </a:lnTo>
                  <a:lnTo>
                    <a:pt x="28149" y="23322"/>
                  </a:lnTo>
                  <a:lnTo>
                    <a:pt x="44026" y="8617"/>
                  </a:lnTo>
                  <a:lnTo>
                    <a:pt x="53174" y="3058"/>
                  </a:lnTo>
                  <a:lnTo>
                    <a:pt x="72696" y="0"/>
                  </a:lnTo>
                  <a:lnTo>
                    <a:pt x="82815" y="823"/>
                  </a:lnTo>
                  <a:lnTo>
                    <a:pt x="100298" y="7976"/>
                  </a:lnTo>
                  <a:lnTo>
                    <a:pt x="130586" y="31632"/>
                  </a:lnTo>
                  <a:lnTo>
                    <a:pt x="146436" y="63102"/>
                  </a:lnTo>
                  <a:lnTo>
                    <a:pt x="162810" y="114828"/>
                  </a:lnTo>
                  <a:lnTo>
                    <a:pt x="166225" y="139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93877" y="99778"/>
              <a:ext cx="175699" cy="295730"/>
            </a:xfrm>
            <a:custGeom>
              <a:avLst/>
              <a:gdLst/>
              <a:ahLst/>
              <a:cxnLst/>
              <a:rect l="0" t="0" r="0" b="0"/>
              <a:pathLst>
                <a:path w="175699" h="295730">
                  <a:moveTo>
                    <a:pt x="123056" y="173962"/>
                  </a:moveTo>
                  <a:lnTo>
                    <a:pt x="105074" y="158321"/>
                  </a:lnTo>
                  <a:lnTo>
                    <a:pt x="88158" y="150243"/>
                  </a:lnTo>
                  <a:lnTo>
                    <a:pt x="68941" y="148993"/>
                  </a:lnTo>
                  <a:lnTo>
                    <a:pt x="48702" y="153506"/>
                  </a:lnTo>
                  <a:lnTo>
                    <a:pt x="28008" y="163311"/>
                  </a:lnTo>
                  <a:lnTo>
                    <a:pt x="13352" y="178587"/>
                  </a:lnTo>
                  <a:lnTo>
                    <a:pt x="7806" y="187574"/>
                  </a:lnTo>
                  <a:lnTo>
                    <a:pt x="0" y="228168"/>
                  </a:lnTo>
                  <a:lnTo>
                    <a:pt x="4413" y="251086"/>
                  </a:lnTo>
                  <a:lnTo>
                    <a:pt x="20052" y="277142"/>
                  </a:lnTo>
                  <a:lnTo>
                    <a:pt x="26310" y="284863"/>
                  </a:lnTo>
                  <a:lnTo>
                    <a:pt x="45742" y="293442"/>
                  </a:lnTo>
                  <a:lnTo>
                    <a:pt x="57475" y="295729"/>
                  </a:lnTo>
                  <a:lnTo>
                    <a:pt x="68807" y="293745"/>
                  </a:lnTo>
                  <a:lnTo>
                    <a:pt x="90756" y="282181"/>
                  </a:lnTo>
                  <a:lnTo>
                    <a:pt x="125037" y="246162"/>
                  </a:lnTo>
                  <a:lnTo>
                    <a:pt x="145999" y="213292"/>
                  </a:lnTo>
                  <a:lnTo>
                    <a:pt x="161036" y="154089"/>
                  </a:lnTo>
                  <a:lnTo>
                    <a:pt x="169942" y="96987"/>
                  </a:lnTo>
                  <a:lnTo>
                    <a:pt x="168403" y="60298"/>
                  </a:lnTo>
                  <a:lnTo>
                    <a:pt x="160538" y="27200"/>
                  </a:lnTo>
                  <a:lnTo>
                    <a:pt x="145210" y="756"/>
                  </a:lnTo>
                  <a:lnTo>
                    <a:pt x="141335" y="0"/>
                  </a:lnTo>
                  <a:lnTo>
                    <a:pt x="138751" y="4175"/>
                  </a:lnTo>
                  <a:lnTo>
                    <a:pt x="134604" y="44498"/>
                  </a:lnTo>
                  <a:lnTo>
                    <a:pt x="142191" y="98693"/>
                  </a:lnTo>
                  <a:lnTo>
                    <a:pt x="151602" y="147501"/>
                  </a:lnTo>
                  <a:lnTo>
                    <a:pt x="165262" y="210156"/>
                  </a:lnTo>
                  <a:lnTo>
                    <a:pt x="175698" y="247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3479" y="178984"/>
              <a:ext cx="20408" cy="252685"/>
            </a:xfrm>
            <a:custGeom>
              <a:avLst/>
              <a:gdLst/>
              <a:ahLst/>
              <a:cxnLst/>
              <a:rect l="0" t="0" r="0" b="0"/>
              <a:pathLst>
                <a:path w="20408" h="252685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10098" y="205584"/>
                  </a:lnTo>
                  <a:lnTo>
                    <a:pt x="2040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2449" y="178984"/>
              <a:ext cx="149324" cy="150911"/>
            </a:xfrm>
            <a:custGeom>
              <a:avLst/>
              <a:gdLst/>
              <a:ahLst/>
              <a:cxnLst/>
              <a:rect l="0" t="0" r="0" b="0"/>
              <a:pathLst>
                <a:path w="149324" h="150911">
                  <a:moveTo>
                    <a:pt x="149323" y="126342"/>
                  </a:moveTo>
                  <a:lnTo>
                    <a:pt x="138144" y="115164"/>
                  </a:lnTo>
                  <a:lnTo>
                    <a:pt x="131342" y="114210"/>
                  </a:lnTo>
                  <a:lnTo>
                    <a:pt x="74969" y="133374"/>
                  </a:lnTo>
                  <a:lnTo>
                    <a:pt x="22895" y="150910"/>
                  </a:lnTo>
                  <a:lnTo>
                    <a:pt x="14734" y="149740"/>
                  </a:lnTo>
                  <a:lnTo>
                    <a:pt x="8125" y="145450"/>
                  </a:lnTo>
                  <a:lnTo>
                    <a:pt x="2548" y="139081"/>
                  </a:lnTo>
                  <a:lnTo>
                    <a:pt x="0" y="131325"/>
                  </a:lnTo>
                  <a:lnTo>
                    <a:pt x="289" y="113349"/>
                  </a:lnTo>
                  <a:lnTo>
                    <a:pt x="7436" y="96781"/>
                  </a:lnTo>
                  <a:lnTo>
                    <a:pt x="25499" y="61491"/>
                  </a:lnTo>
                  <a:lnTo>
                    <a:pt x="440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0057" y="157927"/>
              <a:ext cx="256381" cy="256157"/>
            </a:xfrm>
            <a:custGeom>
              <a:avLst/>
              <a:gdLst/>
              <a:ahLst/>
              <a:cxnLst/>
              <a:rect l="0" t="0" r="0" b="0"/>
              <a:pathLst>
                <a:path w="256381" h="256157">
                  <a:moveTo>
                    <a:pt x="122285" y="0"/>
                  </a:moveTo>
                  <a:lnTo>
                    <a:pt x="104304" y="15641"/>
                  </a:lnTo>
                  <a:lnTo>
                    <a:pt x="63722" y="40433"/>
                  </a:lnTo>
                  <a:lnTo>
                    <a:pt x="34765" y="69381"/>
                  </a:lnTo>
                  <a:lnTo>
                    <a:pt x="9634" y="117733"/>
                  </a:lnTo>
                  <a:lnTo>
                    <a:pt x="0" y="158496"/>
                  </a:lnTo>
                  <a:lnTo>
                    <a:pt x="86" y="186256"/>
                  </a:lnTo>
                  <a:lnTo>
                    <a:pt x="7922" y="214192"/>
                  </a:lnTo>
                  <a:lnTo>
                    <a:pt x="22324" y="232847"/>
                  </a:lnTo>
                  <a:lnTo>
                    <a:pt x="50163" y="249926"/>
                  </a:lnTo>
                  <a:lnTo>
                    <a:pt x="60165" y="254355"/>
                  </a:lnTo>
                  <a:lnTo>
                    <a:pt x="83758" y="256156"/>
                  </a:lnTo>
                  <a:lnTo>
                    <a:pt x="142621" y="253370"/>
                  </a:lnTo>
                  <a:lnTo>
                    <a:pt x="182122" y="241709"/>
                  </a:lnTo>
                  <a:lnTo>
                    <a:pt x="210464" y="223436"/>
                  </a:lnTo>
                  <a:lnTo>
                    <a:pt x="233680" y="197614"/>
                  </a:lnTo>
                  <a:lnTo>
                    <a:pt x="249787" y="162148"/>
                  </a:lnTo>
                  <a:lnTo>
                    <a:pt x="256380" y="122003"/>
                  </a:lnTo>
                  <a:lnTo>
                    <a:pt x="252743" y="80473"/>
                  </a:lnTo>
                  <a:lnTo>
                    <a:pt x="244217" y="58772"/>
                  </a:lnTo>
                  <a:lnTo>
                    <a:pt x="238668" y="49710"/>
                  </a:lnTo>
                  <a:lnTo>
                    <a:pt x="223144" y="36521"/>
                  </a:lnTo>
                  <a:lnTo>
                    <a:pt x="214090" y="31366"/>
                  </a:lnTo>
                  <a:lnTo>
                    <a:pt x="197793" y="28759"/>
                  </a:lnTo>
                  <a:lnTo>
                    <a:pt x="17492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17875" y="800165"/>
            <a:ext cx="1190367" cy="1960017"/>
            <a:chOff x="1817875" y="800165"/>
            <a:chExt cx="1190367" cy="1960017"/>
          </a:xfrm>
        </p:grpSpPr>
        <p:sp>
          <p:nvSpPr>
            <p:cNvPr id="26" name="Freeform 25"/>
            <p:cNvSpPr/>
            <p:nvPr/>
          </p:nvSpPr>
          <p:spPr>
            <a:xfrm>
              <a:off x="2105828" y="800165"/>
              <a:ext cx="10400" cy="431670"/>
            </a:xfrm>
            <a:custGeom>
              <a:avLst/>
              <a:gdLst/>
              <a:ahLst/>
              <a:cxnLst/>
              <a:rect l="0" t="0" r="0" b="0"/>
              <a:pathLst>
                <a:path w="10400" h="431670">
                  <a:moveTo>
                    <a:pt x="10399" y="0"/>
                  </a:moveTo>
                  <a:lnTo>
                    <a:pt x="2066" y="48931"/>
                  </a:lnTo>
                  <a:lnTo>
                    <a:pt x="305" y="108062"/>
                  </a:lnTo>
                  <a:lnTo>
                    <a:pt x="0" y="161870"/>
                  </a:lnTo>
                  <a:lnTo>
                    <a:pt x="5498" y="222267"/>
                  </a:lnTo>
                  <a:lnTo>
                    <a:pt x="8947" y="273437"/>
                  </a:lnTo>
                  <a:lnTo>
                    <a:pt x="9969" y="323824"/>
                  </a:lnTo>
                  <a:lnTo>
                    <a:pt x="10272" y="375798"/>
                  </a:lnTo>
                  <a:lnTo>
                    <a:pt x="1039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42570" y="809916"/>
              <a:ext cx="273741" cy="410106"/>
            </a:xfrm>
            <a:custGeom>
              <a:avLst/>
              <a:gdLst/>
              <a:ahLst/>
              <a:cxnLst/>
              <a:rect l="0" t="0" r="0" b="0"/>
              <a:pathLst>
                <a:path w="273741" h="410106">
                  <a:moveTo>
                    <a:pt x="0" y="106063"/>
                  </a:moveTo>
                  <a:lnTo>
                    <a:pt x="49498" y="46470"/>
                  </a:lnTo>
                  <a:lnTo>
                    <a:pt x="96868" y="4293"/>
                  </a:lnTo>
                  <a:lnTo>
                    <a:pt x="106692" y="782"/>
                  </a:lnTo>
                  <a:lnTo>
                    <a:pt x="126967" y="0"/>
                  </a:lnTo>
                  <a:lnTo>
                    <a:pt x="147677" y="9791"/>
                  </a:lnTo>
                  <a:lnTo>
                    <a:pt x="183978" y="39083"/>
                  </a:lnTo>
                  <a:lnTo>
                    <a:pt x="200871" y="71529"/>
                  </a:lnTo>
                  <a:lnTo>
                    <a:pt x="214719" y="123245"/>
                  </a:lnTo>
                  <a:lnTo>
                    <a:pt x="211736" y="174708"/>
                  </a:lnTo>
                  <a:lnTo>
                    <a:pt x="204676" y="226618"/>
                  </a:lnTo>
                  <a:lnTo>
                    <a:pt x="187766" y="283333"/>
                  </a:lnTo>
                  <a:lnTo>
                    <a:pt x="167938" y="327823"/>
                  </a:lnTo>
                  <a:lnTo>
                    <a:pt x="140277" y="363817"/>
                  </a:lnTo>
                  <a:lnTo>
                    <a:pt x="90699" y="400604"/>
                  </a:lnTo>
                  <a:lnTo>
                    <a:pt x="78013" y="407709"/>
                  </a:lnTo>
                  <a:lnTo>
                    <a:pt x="67216" y="410105"/>
                  </a:lnTo>
                  <a:lnTo>
                    <a:pt x="57679" y="409363"/>
                  </a:lnTo>
                  <a:lnTo>
                    <a:pt x="48981" y="406529"/>
                  </a:lnTo>
                  <a:lnTo>
                    <a:pt x="33077" y="390902"/>
                  </a:lnTo>
                  <a:lnTo>
                    <a:pt x="25561" y="380184"/>
                  </a:lnTo>
                  <a:lnTo>
                    <a:pt x="20329" y="352676"/>
                  </a:lnTo>
                  <a:lnTo>
                    <a:pt x="20571" y="337152"/>
                  </a:lnTo>
                  <a:lnTo>
                    <a:pt x="24242" y="325633"/>
                  </a:lnTo>
                  <a:lnTo>
                    <a:pt x="37680" y="309714"/>
                  </a:lnTo>
                  <a:lnTo>
                    <a:pt x="70566" y="294176"/>
                  </a:lnTo>
                  <a:lnTo>
                    <a:pt x="122430" y="280785"/>
                  </a:lnTo>
                  <a:lnTo>
                    <a:pt x="184058" y="284255"/>
                  </a:lnTo>
                  <a:lnTo>
                    <a:pt x="225071" y="290402"/>
                  </a:lnTo>
                  <a:lnTo>
                    <a:pt x="246650" y="299515"/>
                  </a:lnTo>
                  <a:lnTo>
                    <a:pt x="273740" y="3166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74114" y="1305533"/>
              <a:ext cx="200042" cy="274635"/>
            </a:xfrm>
            <a:custGeom>
              <a:avLst/>
              <a:gdLst/>
              <a:ahLst/>
              <a:cxnLst/>
              <a:rect l="0" t="0" r="0" b="0"/>
              <a:pathLst>
                <a:path w="200042" h="274635">
                  <a:moveTo>
                    <a:pt x="200041" y="0"/>
                  </a:moveTo>
                  <a:lnTo>
                    <a:pt x="179798" y="43963"/>
                  </a:lnTo>
                  <a:lnTo>
                    <a:pt x="133203" y="100303"/>
                  </a:lnTo>
                  <a:lnTo>
                    <a:pt x="98245" y="157041"/>
                  </a:lnTo>
                  <a:lnTo>
                    <a:pt x="66287" y="210453"/>
                  </a:lnTo>
                  <a:lnTo>
                    <a:pt x="55197" y="230405"/>
                  </a:lnTo>
                  <a:lnTo>
                    <a:pt x="10045" y="273326"/>
                  </a:lnTo>
                  <a:lnTo>
                    <a:pt x="6696" y="27463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05741" y="1368704"/>
              <a:ext cx="157928" cy="200043"/>
            </a:xfrm>
            <a:custGeom>
              <a:avLst/>
              <a:gdLst/>
              <a:ahLst/>
              <a:cxnLst/>
              <a:rect l="0" t="0" r="0" b="0"/>
              <a:pathLst>
                <a:path w="157928" h="200043">
                  <a:moveTo>
                    <a:pt x="0" y="0"/>
                  </a:moveTo>
                  <a:lnTo>
                    <a:pt x="29308" y="55141"/>
                  </a:lnTo>
                  <a:lnTo>
                    <a:pt x="84952" y="116572"/>
                  </a:lnTo>
                  <a:lnTo>
                    <a:pt x="139059" y="168556"/>
                  </a:lnTo>
                  <a:lnTo>
                    <a:pt x="15792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68970" y="1695088"/>
              <a:ext cx="263072" cy="329650"/>
            </a:xfrm>
            <a:custGeom>
              <a:avLst/>
              <a:gdLst/>
              <a:ahLst/>
              <a:cxnLst/>
              <a:rect l="0" t="0" r="0" b="0"/>
              <a:pathLst>
                <a:path w="263072" h="329650">
                  <a:moveTo>
                    <a:pt x="52501" y="0"/>
                  </a:moveTo>
                  <a:lnTo>
                    <a:pt x="22650" y="53875"/>
                  </a:lnTo>
                  <a:lnTo>
                    <a:pt x="6479" y="74247"/>
                  </a:lnTo>
                  <a:lnTo>
                    <a:pt x="1932" y="76404"/>
                  </a:lnTo>
                  <a:lnTo>
                    <a:pt x="71" y="73163"/>
                  </a:lnTo>
                  <a:lnTo>
                    <a:pt x="0" y="66323"/>
                  </a:lnTo>
                  <a:lnTo>
                    <a:pt x="6161" y="52483"/>
                  </a:lnTo>
                  <a:lnTo>
                    <a:pt x="29179" y="18946"/>
                  </a:lnTo>
                  <a:lnTo>
                    <a:pt x="36953" y="13800"/>
                  </a:lnTo>
                  <a:lnTo>
                    <a:pt x="54950" y="11203"/>
                  </a:lnTo>
                  <a:lnTo>
                    <a:pt x="74646" y="17067"/>
                  </a:lnTo>
                  <a:lnTo>
                    <a:pt x="102346" y="33523"/>
                  </a:lnTo>
                  <a:lnTo>
                    <a:pt x="132667" y="60044"/>
                  </a:lnTo>
                  <a:lnTo>
                    <a:pt x="148524" y="86421"/>
                  </a:lnTo>
                  <a:lnTo>
                    <a:pt x="163192" y="127945"/>
                  </a:lnTo>
                  <a:lnTo>
                    <a:pt x="165627" y="165291"/>
                  </a:lnTo>
                  <a:lnTo>
                    <a:pt x="153460" y="226270"/>
                  </a:lnTo>
                  <a:lnTo>
                    <a:pt x="138907" y="271513"/>
                  </a:lnTo>
                  <a:lnTo>
                    <a:pt x="108016" y="311590"/>
                  </a:lnTo>
                  <a:lnTo>
                    <a:pt x="81818" y="327589"/>
                  </a:lnTo>
                  <a:lnTo>
                    <a:pt x="58902" y="329649"/>
                  </a:lnTo>
                  <a:lnTo>
                    <a:pt x="46240" y="328560"/>
                  </a:lnTo>
                  <a:lnTo>
                    <a:pt x="38968" y="323155"/>
                  </a:lnTo>
                  <a:lnTo>
                    <a:pt x="35290" y="314873"/>
                  </a:lnTo>
                  <a:lnTo>
                    <a:pt x="34008" y="304671"/>
                  </a:lnTo>
                  <a:lnTo>
                    <a:pt x="38823" y="287098"/>
                  </a:lnTo>
                  <a:lnTo>
                    <a:pt x="43382" y="279136"/>
                  </a:lnTo>
                  <a:lnTo>
                    <a:pt x="57807" y="267170"/>
                  </a:lnTo>
                  <a:lnTo>
                    <a:pt x="114248" y="240120"/>
                  </a:lnTo>
                  <a:lnTo>
                    <a:pt x="168726" y="233304"/>
                  </a:lnTo>
                  <a:lnTo>
                    <a:pt x="224548" y="237547"/>
                  </a:lnTo>
                  <a:lnTo>
                    <a:pt x="26307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59109" y="1726673"/>
              <a:ext cx="138526" cy="249836"/>
            </a:xfrm>
            <a:custGeom>
              <a:avLst/>
              <a:gdLst/>
              <a:ahLst/>
              <a:cxnLst/>
              <a:rect l="0" t="0" r="0" b="0"/>
              <a:pathLst>
                <a:path w="138526" h="249836">
                  <a:moveTo>
                    <a:pt x="109844" y="0"/>
                  </a:moveTo>
                  <a:lnTo>
                    <a:pt x="53449" y="58735"/>
                  </a:lnTo>
                  <a:lnTo>
                    <a:pt x="24154" y="114998"/>
                  </a:lnTo>
                  <a:lnTo>
                    <a:pt x="4829" y="171468"/>
                  </a:lnTo>
                  <a:lnTo>
                    <a:pt x="0" y="196701"/>
                  </a:lnTo>
                  <a:lnTo>
                    <a:pt x="1753" y="219614"/>
                  </a:lnTo>
                  <a:lnTo>
                    <a:pt x="12670" y="238376"/>
                  </a:lnTo>
                  <a:lnTo>
                    <a:pt x="20495" y="246655"/>
                  </a:lnTo>
                  <a:lnTo>
                    <a:pt x="30391" y="249835"/>
                  </a:lnTo>
                  <a:lnTo>
                    <a:pt x="65505" y="244301"/>
                  </a:lnTo>
                  <a:lnTo>
                    <a:pt x="97486" y="233562"/>
                  </a:lnTo>
                  <a:lnTo>
                    <a:pt x="114490" y="222349"/>
                  </a:lnTo>
                  <a:lnTo>
                    <a:pt x="126727" y="206446"/>
                  </a:lnTo>
                  <a:lnTo>
                    <a:pt x="134895" y="186510"/>
                  </a:lnTo>
                  <a:lnTo>
                    <a:pt x="138525" y="162052"/>
                  </a:lnTo>
                  <a:lnTo>
                    <a:pt x="133644" y="153658"/>
                  </a:lnTo>
                  <a:lnTo>
                    <a:pt x="124541" y="148062"/>
                  </a:lnTo>
                  <a:lnTo>
                    <a:pt x="112623" y="144332"/>
                  </a:lnTo>
                  <a:lnTo>
                    <a:pt x="101168" y="145354"/>
                  </a:lnTo>
                  <a:lnTo>
                    <a:pt x="70619" y="161221"/>
                  </a:lnTo>
                  <a:lnTo>
                    <a:pt x="46673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17875" y="1609793"/>
              <a:ext cx="431150" cy="426729"/>
            </a:xfrm>
            <a:custGeom>
              <a:avLst/>
              <a:gdLst/>
              <a:ahLst/>
              <a:cxnLst/>
              <a:rect l="0" t="0" r="0" b="0"/>
              <a:pathLst>
                <a:path w="431150" h="426729">
                  <a:moveTo>
                    <a:pt x="277296" y="43181"/>
                  </a:moveTo>
                  <a:lnTo>
                    <a:pt x="271706" y="26413"/>
                  </a:lnTo>
                  <a:lnTo>
                    <a:pt x="256484" y="11942"/>
                  </a:lnTo>
                  <a:lnTo>
                    <a:pt x="245874" y="4807"/>
                  </a:lnTo>
                  <a:lnTo>
                    <a:pt x="218487" y="0"/>
                  </a:lnTo>
                  <a:lnTo>
                    <a:pt x="158834" y="856"/>
                  </a:lnTo>
                  <a:lnTo>
                    <a:pt x="121703" y="6593"/>
                  </a:lnTo>
                  <a:lnTo>
                    <a:pt x="102469" y="18731"/>
                  </a:lnTo>
                  <a:lnTo>
                    <a:pt x="43491" y="79313"/>
                  </a:lnTo>
                  <a:lnTo>
                    <a:pt x="10782" y="138336"/>
                  </a:lnTo>
                  <a:lnTo>
                    <a:pt x="1698" y="159172"/>
                  </a:lnTo>
                  <a:lnTo>
                    <a:pt x="0" y="180130"/>
                  </a:lnTo>
                  <a:lnTo>
                    <a:pt x="4256" y="239940"/>
                  </a:lnTo>
                  <a:lnTo>
                    <a:pt x="18147" y="295432"/>
                  </a:lnTo>
                  <a:lnTo>
                    <a:pt x="41315" y="337893"/>
                  </a:lnTo>
                  <a:lnTo>
                    <a:pt x="83007" y="385021"/>
                  </a:lnTo>
                  <a:lnTo>
                    <a:pt x="110544" y="401960"/>
                  </a:lnTo>
                  <a:lnTo>
                    <a:pt x="173159" y="421851"/>
                  </a:lnTo>
                  <a:lnTo>
                    <a:pt x="200597" y="426728"/>
                  </a:lnTo>
                  <a:lnTo>
                    <a:pt x="253220" y="420327"/>
                  </a:lnTo>
                  <a:lnTo>
                    <a:pt x="303345" y="402208"/>
                  </a:lnTo>
                  <a:lnTo>
                    <a:pt x="338826" y="377287"/>
                  </a:lnTo>
                  <a:lnTo>
                    <a:pt x="388839" y="316675"/>
                  </a:lnTo>
                  <a:lnTo>
                    <a:pt x="416356" y="266353"/>
                  </a:lnTo>
                  <a:lnTo>
                    <a:pt x="431149" y="211353"/>
                  </a:lnTo>
                  <a:lnTo>
                    <a:pt x="430897" y="172558"/>
                  </a:lnTo>
                  <a:lnTo>
                    <a:pt x="415936" y="117280"/>
                  </a:lnTo>
                  <a:lnTo>
                    <a:pt x="397403" y="86583"/>
                  </a:lnTo>
                  <a:lnTo>
                    <a:pt x="370205" y="63319"/>
                  </a:lnTo>
                  <a:lnTo>
                    <a:pt x="313577" y="40475"/>
                  </a:lnTo>
                  <a:lnTo>
                    <a:pt x="277296" y="32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53139" y="2074114"/>
              <a:ext cx="105287" cy="252685"/>
            </a:xfrm>
            <a:custGeom>
              <a:avLst/>
              <a:gdLst/>
              <a:ahLst/>
              <a:cxnLst/>
              <a:rect l="0" t="0" r="0" b="0"/>
              <a:pathLst>
                <a:path w="105287" h="252685">
                  <a:moveTo>
                    <a:pt x="105286" y="0"/>
                  </a:moveTo>
                  <a:lnTo>
                    <a:pt x="81566" y="43962"/>
                  </a:lnTo>
                  <a:lnTo>
                    <a:pt x="60163" y="106452"/>
                  </a:lnTo>
                  <a:lnTo>
                    <a:pt x="36086" y="167223"/>
                  </a:lnTo>
                  <a:lnTo>
                    <a:pt x="14125" y="22917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68953" y="2074114"/>
              <a:ext cx="168457" cy="252685"/>
            </a:xfrm>
            <a:custGeom>
              <a:avLst/>
              <a:gdLst/>
              <a:ahLst/>
              <a:cxnLst/>
              <a:rect l="0" t="0" r="0" b="0"/>
              <a:pathLst>
                <a:path w="168457" h="252685">
                  <a:moveTo>
                    <a:pt x="0" y="0"/>
                  </a:moveTo>
                  <a:lnTo>
                    <a:pt x="28681" y="55044"/>
                  </a:lnTo>
                  <a:lnTo>
                    <a:pt x="60203" y="114512"/>
                  </a:lnTo>
                  <a:lnTo>
                    <a:pt x="94828" y="168284"/>
                  </a:lnTo>
                  <a:lnTo>
                    <a:pt x="145210" y="228492"/>
                  </a:lnTo>
                  <a:lnTo>
                    <a:pt x="16845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79440" y="2453139"/>
              <a:ext cx="147410" cy="219927"/>
            </a:xfrm>
            <a:custGeom>
              <a:avLst/>
              <a:gdLst/>
              <a:ahLst/>
              <a:cxnLst/>
              <a:rect l="0" t="0" r="0" b="0"/>
              <a:pathLst>
                <a:path w="147410" h="219927">
                  <a:moveTo>
                    <a:pt x="0" y="0"/>
                  </a:moveTo>
                  <a:lnTo>
                    <a:pt x="16768" y="5590"/>
                  </a:lnTo>
                  <a:lnTo>
                    <a:pt x="34359" y="5214"/>
                  </a:lnTo>
                  <a:lnTo>
                    <a:pt x="43963" y="3476"/>
                  </a:lnTo>
                  <a:lnTo>
                    <a:pt x="63993" y="7784"/>
                  </a:lnTo>
                  <a:lnTo>
                    <a:pt x="74247" y="12209"/>
                  </a:lnTo>
                  <a:lnTo>
                    <a:pt x="88761" y="26483"/>
                  </a:lnTo>
                  <a:lnTo>
                    <a:pt x="94269" y="35203"/>
                  </a:lnTo>
                  <a:lnTo>
                    <a:pt x="97269" y="54251"/>
                  </a:lnTo>
                  <a:lnTo>
                    <a:pt x="96432" y="64243"/>
                  </a:lnTo>
                  <a:lnTo>
                    <a:pt x="86142" y="81585"/>
                  </a:lnTo>
                  <a:lnTo>
                    <a:pt x="78485" y="89485"/>
                  </a:lnTo>
                  <a:lnTo>
                    <a:pt x="76890" y="97092"/>
                  </a:lnTo>
                  <a:lnTo>
                    <a:pt x="79336" y="104502"/>
                  </a:lnTo>
                  <a:lnTo>
                    <a:pt x="84476" y="111782"/>
                  </a:lnTo>
                  <a:lnTo>
                    <a:pt x="102666" y="122991"/>
                  </a:lnTo>
                  <a:lnTo>
                    <a:pt x="132975" y="138997"/>
                  </a:lnTo>
                  <a:lnTo>
                    <a:pt x="141292" y="145308"/>
                  </a:lnTo>
                  <a:lnTo>
                    <a:pt x="145668" y="155363"/>
                  </a:lnTo>
                  <a:lnTo>
                    <a:pt x="147409" y="182135"/>
                  </a:lnTo>
                  <a:lnTo>
                    <a:pt x="143896" y="192783"/>
                  </a:lnTo>
                  <a:lnTo>
                    <a:pt x="130634" y="207734"/>
                  </a:lnTo>
                  <a:lnTo>
                    <a:pt x="109922" y="215159"/>
                  </a:lnTo>
                  <a:lnTo>
                    <a:pt x="58498" y="219926"/>
                  </a:lnTo>
                  <a:lnTo>
                    <a:pt x="43547" y="217458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38940" y="2473648"/>
              <a:ext cx="166926" cy="182178"/>
            </a:xfrm>
            <a:custGeom>
              <a:avLst/>
              <a:gdLst/>
              <a:ahLst/>
              <a:cxnLst/>
              <a:rect l="0" t="0" r="0" b="0"/>
              <a:pathLst>
                <a:path w="166926" h="182178">
                  <a:moveTo>
                    <a:pt x="8997" y="21605"/>
                  </a:moveTo>
                  <a:lnTo>
                    <a:pt x="14587" y="4838"/>
                  </a:lnTo>
                  <a:lnTo>
                    <a:pt x="20913" y="1068"/>
                  </a:lnTo>
                  <a:lnTo>
                    <a:pt x="40419" y="0"/>
                  </a:lnTo>
                  <a:lnTo>
                    <a:pt x="103739" y="15154"/>
                  </a:lnTo>
                  <a:lnTo>
                    <a:pt x="111933" y="20814"/>
                  </a:lnTo>
                  <a:lnTo>
                    <a:pt x="124157" y="36462"/>
                  </a:lnTo>
                  <a:lnTo>
                    <a:pt x="127250" y="61354"/>
                  </a:lnTo>
                  <a:lnTo>
                    <a:pt x="119703" y="113815"/>
                  </a:lnTo>
                  <a:lnTo>
                    <a:pt x="104710" y="147193"/>
                  </a:lnTo>
                  <a:lnTo>
                    <a:pt x="88971" y="162430"/>
                  </a:lnTo>
                  <a:lnTo>
                    <a:pt x="50271" y="181744"/>
                  </a:lnTo>
                  <a:lnTo>
                    <a:pt x="41193" y="182177"/>
                  </a:lnTo>
                  <a:lnTo>
                    <a:pt x="24866" y="176419"/>
                  </a:lnTo>
                  <a:lnTo>
                    <a:pt x="2521" y="154434"/>
                  </a:lnTo>
                  <a:lnTo>
                    <a:pt x="0" y="146422"/>
                  </a:lnTo>
                  <a:lnTo>
                    <a:pt x="660" y="138742"/>
                  </a:lnTo>
                  <a:lnTo>
                    <a:pt x="3439" y="131282"/>
                  </a:lnTo>
                  <a:lnTo>
                    <a:pt x="15886" y="119873"/>
                  </a:lnTo>
                  <a:lnTo>
                    <a:pt x="24118" y="115193"/>
                  </a:lnTo>
                  <a:lnTo>
                    <a:pt x="42624" y="113113"/>
                  </a:lnTo>
                  <a:lnTo>
                    <a:pt x="94664" y="124340"/>
                  </a:lnTo>
                  <a:lnTo>
                    <a:pt x="140606" y="137608"/>
                  </a:lnTo>
                  <a:lnTo>
                    <a:pt x="166925" y="147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18533" y="2425574"/>
              <a:ext cx="389709" cy="268609"/>
            </a:xfrm>
            <a:custGeom>
              <a:avLst/>
              <a:gdLst/>
              <a:ahLst/>
              <a:cxnLst/>
              <a:rect l="0" t="0" r="0" b="0"/>
              <a:pathLst>
                <a:path w="389709" h="268609">
                  <a:moveTo>
                    <a:pt x="297860" y="27565"/>
                  </a:moveTo>
                  <a:lnTo>
                    <a:pt x="244833" y="12911"/>
                  </a:lnTo>
                  <a:lnTo>
                    <a:pt x="193453" y="537"/>
                  </a:lnTo>
                  <a:lnTo>
                    <a:pt x="131311" y="0"/>
                  </a:lnTo>
                  <a:lnTo>
                    <a:pt x="103346" y="5955"/>
                  </a:lnTo>
                  <a:lnTo>
                    <a:pt x="67871" y="23632"/>
                  </a:lnTo>
                  <a:lnTo>
                    <a:pt x="19396" y="64959"/>
                  </a:lnTo>
                  <a:lnTo>
                    <a:pt x="2313" y="92457"/>
                  </a:lnTo>
                  <a:lnTo>
                    <a:pt x="0" y="115678"/>
                  </a:lnTo>
                  <a:lnTo>
                    <a:pt x="4041" y="141596"/>
                  </a:lnTo>
                  <a:lnTo>
                    <a:pt x="19470" y="180155"/>
                  </a:lnTo>
                  <a:lnTo>
                    <a:pt x="40029" y="207438"/>
                  </a:lnTo>
                  <a:lnTo>
                    <a:pt x="67828" y="229170"/>
                  </a:lnTo>
                  <a:lnTo>
                    <a:pt x="124675" y="257044"/>
                  </a:lnTo>
                  <a:lnTo>
                    <a:pt x="165178" y="265965"/>
                  </a:lnTo>
                  <a:lnTo>
                    <a:pt x="212404" y="268608"/>
                  </a:lnTo>
                  <a:lnTo>
                    <a:pt x="263441" y="263802"/>
                  </a:lnTo>
                  <a:lnTo>
                    <a:pt x="316278" y="243292"/>
                  </a:lnTo>
                  <a:lnTo>
                    <a:pt x="365623" y="209814"/>
                  </a:lnTo>
                  <a:lnTo>
                    <a:pt x="382799" y="183341"/>
                  </a:lnTo>
                  <a:lnTo>
                    <a:pt x="389708" y="136502"/>
                  </a:lnTo>
                  <a:lnTo>
                    <a:pt x="386166" y="94938"/>
                  </a:lnTo>
                  <a:lnTo>
                    <a:pt x="366083" y="49452"/>
                  </a:lnTo>
                  <a:lnTo>
                    <a:pt x="353138" y="27934"/>
                  </a:lnTo>
                  <a:lnTo>
                    <a:pt x="344071" y="20792"/>
                  </a:lnTo>
                  <a:lnTo>
                    <a:pt x="297860" y="65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96830" y="2365893"/>
              <a:ext cx="321540" cy="394289"/>
            </a:xfrm>
            <a:custGeom>
              <a:avLst/>
              <a:gdLst/>
              <a:ahLst/>
              <a:cxnLst/>
              <a:rect l="0" t="0" r="0" b="0"/>
              <a:pathLst>
                <a:path w="321540" h="394289">
                  <a:moveTo>
                    <a:pt x="230009" y="13547"/>
                  </a:moveTo>
                  <a:lnTo>
                    <a:pt x="218831" y="2369"/>
                  </a:lnTo>
                  <a:lnTo>
                    <a:pt x="197745" y="0"/>
                  </a:lnTo>
                  <a:lnTo>
                    <a:pt x="142137" y="2422"/>
                  </a:lnTo>
                  <a:lnTo>
                    <a:pt x="105707" y="14020"/>
                  </a:lnTo>
                  <a:lnTo>
                    <a:pt x="78275" y="32275"/>
                  </a:lnTo>
                  <a:lnTo>
                    <a:pt x="33713" y="87966"/>
                  </a:lnTo>
                  <a:lnTo>
                    <a:pt x="9866" y="151437"/>
                  </a:lnTo>
                  <a:lnTo>
                    <a:pt x="650" y="206771"/>
                  </a:lnTo>
                  <a:lnTo>
                    <a:pt x="0" y="262761"/>
                  </a:lnTo>
                  <a:lnTo>
                    <a:pt x="8090" y="303677"/>
                  </a:lnTo>
                  <a:lnTo>
                    <a:pt x="24785" y="337378"/>
                  </a:lnTo>
                  <a:lnTo>
                    <a:pt x="37803" y="354784"/>
                  </a:lnTo>
                  <a:lnTo>
                    <a:pt x="63874" y="372147"/>
                  </a:lnTo>
                  <a:lnTo>
                    <a:pt x="99415" y="390290"/>
                  </a:lnTo>
                  <a:lnTo>
                    <a:pt x="125954" y="394288"/>
                  </a:lnTo>
                  <a:lnTo>
                    <a:pt x="181119" y="387323"/>
                  </a:lnTo>
                  <a:lnTo>
                    <a:pt x="228671" y="373512"/>
                  </a:lnTo>
                  <a:lnTo>
                    <a:pt x="260028" y="354820"/>
                  </a:lnTo>
                  <a:lnTo>
                    <a:pt x="283487" y="327574"/>
                  </a:lnTo>
                  <a:lnTo>
                    <a:pt x="310185" y="266071"/>
                  </a:lnTo>
                  <a:lnTo>
                    <a:pt x="321539" y="220966"/>
                  </a:lnTo>
                  <a:lnTo>
                    <a:pt x="320690" y="184189"/>
                  </a:lnTo>
                  <a:lnTo>
                    <a:pt x="299446" y="122413"/>
                  </a:lnTo>
                  <a:lnTo>
                    <a:pt x="284638" y="88307"/>
                  </a:lnTo>
                  <a:lnTo>
                    <a:pt x="259063" y="58315"/>
                  </a:lnTo>
                  <a:lnTo>
                    <a:pt x="198423" y="1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767364" y="3457363"/>
            <a:ext cx="1126678" cy="662287"/>
            <a:chOff x="1767364" y="3457363"/>
            <a:chExt cx="1126678" cy="662287"/>
          </a:xfrm>
        </p:grpSpPr>
        <p:sp>
          <p:nvSpPr>
            <p:cNvPr id="40" name="Freeform 39"/>
            <p:cNvSpPr/>
            <p:nvPr/>
          </p:nvSpPr>
          <p:spPr>
            <a:xfrm>
              <a:off x="1767364" y="3684771"/>
              <a:ext cx="275165" cy="434879"/>
            </a:xfrm>
            <a:custGeom>
              <a:avLst/>
              <a:gdLst/>
              <a:ahLst/>
              <a:cxnLst/>
              <a:rect l="0" t="0" r="0" b="0"/>
              <a:pathLst>
                <a:path w="275165" h="434879">
                  <a:moveTo>
                    <a:pt x="43537" y="31788"/>
                  </a:moveTo>
                  <a:lnTo>
                    <a:pt x="25579" y="85663"/>
                  </a:lnTo>
                  <a:lnTo>
                    <a:pt x="18788" y="106035"/>
                  </a:lnTo>
                  <a:lnTo>
                    <a:pt x="14170" y="110532"/>
                  </a:lnTo>
                  <a:lnTo>
                    <a:pt x="8751" y="111191"/>
                  </a:lnTo>
                  <a:lnTo>
                    <a:pt x="2799" y="109290"/>
                  </a:lnTo>
                  <a:lnTo>
                    <a:pt x="0" y="104513"/>
                  </a:lnTo>
                  <a:lnTo>
                    <a:pt x="11" y="89847"/>
                  </a:lnTo>
                  <a:lnTo>
                    <a:pt x="10720" y="51835"/>
                  </a:lnTo>
                  <a:lnTo>
                    <a:pt x="34152" y="13651"/>
                  </a:lnTo>
                  <a:lnTo>
                    <a:pt x="40790" y="5659"/>
                  </a:lnTo>
                  <a:lnTo>
                    <a:pt x="48724" y="1500"/>
                  </a:lnTo>
                  <a:lnTo>
                    <a:pt x="66900" y="0"/>
                  </a:lnTo>
                  <a:lnTo>
                    <a:pt x="102452" y="5732"/>
                  </a:lnTo>
                  <a:lnTo>
                    <a:pt x="131443" y="20428"/>
                  </a:lnTo>
                  <a:lnTo>
                    <a:pt x="154851" y="45190"/>
                  </a:lnTo>
                  <a:lnTo>
                    <a:pt x="175316" y="99470"/>
                  </a:lnTo>
                  <a:lnTo>
                    <a:pt x="194237" y="162927"/>
                  </a:lnTo>
                  <a:lnTo>
                    <a:pt x="199323" y="215313"/>
                  </a:lnTo>
                  <a:lnTo>
                    <a:pt x="200830" y="264111"/>
                  </a:lnTo>
                  <a:lnTo>
                    <a:pt x="191764" y="322521"/>
                  </a:lnTo>
                  <a:lnTo>
                    <a:pt x="171776" y="375999"/>
                  </a:lnTo>
                  <a:lnTo>
                    <a:pt x="156793" y="406738"/>
                  </a:lnTo>
                  <a:lnTo>
                    <a:pt x="143006" y="421870"/>
                  </a:lnTo>
                  <a:lnTo>
                    <a:pt x="125180" y="432496"/>
                  </a:lnTo>
                  <a:lnTo>
                    <a:pt x="105559" y="434878"/>
                  </a:lnTo>
                  <a:lnTo>
                    <a:pt x="86310" y="430868"/>
                  </a:lnTo>
                  <a:lnTo>
                    <a:pt x="69956" y="421286"/>
                  </a:lnTo>
                  <a:lnTo>
                    <a:pt x="58009" y="406110"/>
                  </a:lnTo>
                  <a:lnTo>
                    <a:pt x="53185" y="397149"/>
                  </a:lnTo>
                  <a:lnTo>
                    <a:pt x="50944" y="377835"/>
                  </a:lnTo>
                  <a:lnTo>
                    <a:pt x="59038" y="336839"/>
                  </a:lnTo>
                  <a:lnTo>
                    <a:pt x="64400" y="328742"/>
                  </a:lnTo>
                  <a:lnTo>
                    <a:pt x="79716" y="316626"/>
                  </a:lnTo>
                  <a:lnTo>
                    <a:pt x="113658" y="308817"/>
                  </a:lnTo>
                  <a:lnTo>
                    <a:pt x="167049" y="307348"/>
                  </a:lnTo>
                  <a:lnTo>
                    <a:pt x="219536" y="317110"/>
                  </a:lnTo>
                  <a:lnTo>
                    <a:pt x="275164" y="326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81047" y="3457363"/>
              <a:ext cx="240467" cy="238852"/>
            </a:xfrm>
            <a:custGeom>
              <a:avLst/>
              <a:gdLst/>
              <a:ahLst/>
              <a:cxnLst/>
              <a:rect l="0" t="0" r="0" b="0"/>
              <a:pathLst>
                <a:path w="240467" h="238852">
                  <a:moveTo>
                    <a:pt x="19367" y="69683"/>
                  </a:moveTo>
                  <a:lnTo>
                    <a:pt x="2599" y="75272"/>
                  </a:lnTo>
                  <a:lnTo>
                    <a:pt x="0" y="72240"/>
                  </a:lnTo>
                  <a:lnTo>
                    <a:pt x="3351" y="56391"/>
                  </a:lnTo>
                  <a:lnTo>
                    <a:pt x="18391" y="32340"/>
                  </a:lnTo>
                  <a:lnTo>
                    <a:pt x="37665" y="10395"/>
                  </a:lnTo>
                  <a:lnTo>
                    <a:pt x="57525" y="2389"/>
                  </a:lnTo>
                  <a:lnTo>
                    <a:pt x="80780" y="0"/>
                  </a:lnTo>
                  <a:lnTo>
                    <a:pt x="102814" y="2838"/>
                  </a:lnTo>
                  <a:lnTo>
                    <a:pt x="121185" y="14238"/>
                  </a:lnTo>
                  <a:lnTo>
                    <a:pt x="135979" y="31003"/>
                  </a:lnTo>
                  <a:lnTo>
                    <a:pt x="158928" y="80664"/>
                  </a:lnTo>
                  <a:lnTo>
                    <a:pt x="164444" y="117521"/>
                  </a:lnTo>
                  <a:lnTo>
                    <a:pt x="157902" y="163491"/>
                  </a:lnTo>
                  <a:lnTo>
                    <a:pt x="146332" y="195744"/>
                  </a:lnTo>
                  <a:lnTo>
                    <a:pt x="130778" y="216957"/>
                  </a:lnTo>
                  <a:lnTo>
                    <a:pt x="102291" y="237452"/>
                  </a:lnTo>
                  <a:lnTo>
                    <a:pt x="93367" y="238851"/>
                  </a:lnTo>
                  <a:lnTo>
                    <a:pt x="85078" y="237444"/>
                  </a:lnTo>
                  <a:lnTo>
                    <a:pt x="77212" y="234166"/>
                  </a:lnTo>
                  <a:lnTo>
                    <a:pt x="71968" y="227302"/>
                  </a:lnTo>
                  <a:lnTo>
                    <a:pt x="66142" y="207196"/>
                  </a:lnTo>
                  <a:lnTo>
                    <a:pt x="66928" y="197623"/>
                  </a:lnTo>
                  <a:lnTo>
                    <a:pt x="74041" y="180748"/>
                  </a:lnTo>
                  <a:lnTo>
                    <a:pt x="88120" y="168568"/>
                  </a:lnTo>
                  <a:lnTo>
                    <a:pt x="96788" y="163683"/>
                  </a:lnTo>
                  <a:lnTo>
                    <a:pt x="106076" y="162765"/>
                  </a:lnTo>
                  <a:lnTo>
                    <a:pt x="162153" y="178488"/>
                  </a:lnTo>
                  <a:lnTo>
                    <a:pt x="215682" y="196027"/>
                  </a:lnTo>
                  <a:lnTo>
                    <a:pt x="240466" y="206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32082" y="3706031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60182" y="17980"/>
                  </a:lnTo>
                  <a:lnTo>
                    <a:pt x="39929" y="44322"/>
                  </a:lnTo>
                  <a:lnTo>
                    <a:pt x="14463" y="1031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1026" y="3716559"/>
              <a:ext cx="126342" cy="84229"/>
            </a:xfrm>
            <a:custGeom>
              <a:avLst/>
              <a:gdLst/>
              <a:ahLst/>
              <a:cxnLst/>
              <a:rect l="0" t="0" r="0" b="0"/>
              <a:pathLst>
                <a:path w="126342" h="84229">
                  <a:moveTo>
                    <a:pt x="126341" y="84228"/>
                  </a:moveTo>
                  <a:lnTo>
                    <a:pt x="72466" y="48311"/>
                  </a:lnTo>
                  <a:lnTo>
                    <a:pt x="14500" y="6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11067" y="3625213"/>
              <a:ext cx="282975" cy="350958"/>
            </a:xfrm>
            <a:custGeom>
              <a:avLst/>
              <a:gdLst/>
              <a:ahLst/>
              <a:cxnLst/>
              <a:rect l="0" t="0" r="0" b="0"/>
              <a:pathLst>
                <a:path w="282975" h="350958">
                  <a:moveTo>
                    <a:pt x="0" y="28175"/>
                  </a:moveTo>
                  <a:lnTo>
                    <a:pt x="24046" y="18600"/>
                  </a:lnTo>
                  <a:lnTo>
                    <a:pt x="38373" y="7932"/>
                  </a:lnTo>
                  <a:lnTo>
                    <a:pt x="58779" y="1631"/>
                  </a:lnTo>
                  <a:lnTo>
                    <a:pt x="82276" y="0"/>
                  </a:lnTo>
                  <a:lnTo>
                    <a:pt x="104417" y="3175"/>
                  </a:lnTo>
                  <a:lnTo>
                    <a:pt x="122837" y="11605"/>
                  </a:lnTo>
                  <a:lnTo>
                    <a:pt x="131024" y="17128"/>
                  </a:lnTo>
                  <a:lnTo>
                    <a:pt x="143241" y="32624"/>
                  </a:lnTo>
                  <a:lnTo>
                    <a:pt x="148136" y="41670"/>
                  </a:lnTo>
                  <a:lnTo>
                    <a:pt x="150456" y="61079"/>
                  </a:lnTo>
                  <a:lnTo>
                    <a:pt x="142414" y="102135"/>
                  </a:lnTo>
                  <a:lnTo>
                    <a:pt x="129975" y="119928"/>
                  </a:lnTo>
                  <a:lnTo>
                    <a:pt x="119768" y="130955"/>
                  </a:lnTo>
                  <a:lnTo>
                    <a:pt x="121959" y="130621"/>
                  </a:lnTo>
                  <a:lnTo>
                    <a:pt x="126930" y="128058"/>
                  </a:lnTo>
                  <a:lnTo>
                    <a:pt x="141811" y="128329"/>
                  </a:lnTo>
                  <a:lnTo>
                    <a:pt x="197399" y="148426"/>
                  </a:lnTo>
                  <a:lnTo>
                    <a:pt x="238514" y="167655"/>
                  </a:lnTo>
                  <a:lnTo>
                    <a:pt x="262133" y="189995"/>
                  </a:lnTo>
                  <a:lnTo>
                    <a:pt x="269512" y="199226"/>
                  </a:lnTo>
                  <a:lnTo>
                    <a:pt x="277710" y="221961"/>
                  </a:lnTo>
                  <a:lnTo>
                    <a:pt x="282974" y="280273"/>
                  </a:lnTo>
                  <a:lnTo>
                    <a:pt x="274335" y="307505"/>
                  </a:lnTo>
                  <a:lnTo>
                    <a:pt x="258797" y="328966"/>
                  </a:lnTo>
                  <a:lnTo>
                    <a:pt x="240193" y="342404"/>
                  </a:lnTo>
                  <a:lnTo>
                    <a:pt x="198810" y="350957"/>
                  </a:lnTo>
                  <a:lnTo>
                    <a:pt x="172588" y="346719"/>
                  </a:lnTo>
                  <a:lnTo>
                    <a:pt x="117527" y="320771"/>
                  </a:lnTo>
                  <a:lnTo>
                    <a:pt x="84228" y="312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175805" y="714424"/>
            <a:ext cx="1920374" cy="3014416"/>
            <a:chOff x="4175805" y="714424"/>
            <a:chExt cx="1920374" cy="3014416"/>
          </a:xfrm>
        </p:grpSpPr>
        <p:grpSp>
          <p:nvGrpSpPr>
            <p:cNvPr id="51" name="Group 50"/>
            <p:cNvGrpSpPr/>
            <p:nvPr/>
          </p:nvGrpSpPr>
          <p:grpSpPr>
            <a:xfrm>
              <a:off x="4693777" y="714424"/>
              <a:ext cx="749810" cy="726467"/>
              <a:chOff x="4693777" y="714424"/>
              <a:chExt cx="749810" cy="726467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4933785" y="714424"/>
                <a:ext cx="52644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31669">
                    <a:moveTo>
                      <a:pt x="0" y="0"/>
                    </a:moveTo>
                    <a:lnTo>
                      <a:pt x="6066" y="34792"/>
                    </a:lnTo>
                    <a:lnTo>
                      <a:pt x="4665" y="90537"/>
                    </a:lnTo>
                    <a:lnTo>
                      <a:pt x="9370" y="141626"/>
                    </a:lnTo>
                    <a:lnTo>
                      <a:pt x="15775" y="199631"/>
                    </a:lnTo>
                    <a:lnTo>
                      <a:pt x="25082" y="246323"/>
                    </a:lnTo>
                    <a:lnTo>
                      <a:pt x="35248" y="304742"/>
                    </a:lnTo>
                    <a:lnTo>
                      <a:pt x="45669" y="362735"/>
                    </a:lnTo>
                    <a:lnTo>
                      <a:pt x="49544" y="392842"/>
                    </a:lnTo>
                    <a:lnTo>
                      <a:pt x="52643" y="4316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4693777" y="788123"/>
                <a:ext cx="250538" cy="225904"/>
              </a:xfrm>
              <a:custGeom>
                <a:avLst/>
                <a:gdLst/>
                <a:ahLst/>
                <a:cxnLst/>
                <a:rect l="0" t="0" r="0" b="0"/>
                <a:pathLst>
                  <a:path w="250538" h="225904">
                    <a:moveTo>
                      <a:pt x="250537" y="136871"/>
                    </a:moveTo>
                    <a:lnTo>
                      <a:pt x="232556" y="152512"/>
                    </a:lnTo>
                    <a:lnTo>
                      <a:pt x="180795" y="177304"/>
                    </a:lnTo>
                    <a:lnTo>
                      <a:pt x="124716" y="207691"/>
                    </a:lnTo>
                    <a:lnTo>
                      <a:pt x="102200" y="215140"/>
                    </a:lnTo>
                    <a:lnTo>
                      <a:pt x="41461" y="225903"/>
                    </a:lnTo>
                    <a:lnTo>
                      <a:pt x="8824" y="224342"/>
                    </a:lnTo>
                    <a:lnTo>
                      <a:pt x="2827" y="218582"/>
                    </a:lnTo>
                    <a:lnTo>
                      <a:pt x="0" y="210062"/>
                    </a:lnTo>
                    <a:lnTo>
                      <a:pt x="1609" y="178834"/>
                    </a:lnTo>
                    <a:lnTo>
                      <a:pt x="19240" y="115801"/>
                    </a:lnTo>
                    <a:lnTo>
                      <a:pt x="44906" y="60830"/>
                    </a:lnTo>
                    <a:lnTo>
                      <a:pt x="71552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5096054" y="767066"/>
                <a:ext cx="347533" cy="366537"/>
              </a:xfrm>
              <a:custGeom>
                <a:avLst/>
                <a:gdLst/>
                <a:ahLst/>
                <a:cxnLst/>
                <a:rect l="0" t="0" r="0" b="0"/>
                <a:pathLst>
                  <a:path w="347533" h="366537">
                    <a:moveTo>
                      <a:pt x="153586" y="42114"/>
                    </a:moveTo>
                    <a:lnTo>
                      <a:pt x="131229" y="42114"/>
                    </a:lnTo>
                    <a:lnTo>
                      <a:pt x="110894" y="51473"/>
                    </a:lnTo>
                    <a:lnTo>
                      <a:pt x="59923" y="95989"/>
                    </a:lnTo>
                    <a:lnTo>
                      <a:pt x="14780" y="159206"/>
                    </a:lnTo>
                    <a:lnTo>
                      <a:pt x="1844" y="199121"/>
                    </a:lnTo>
                    <a:lnTo>
                      <a:pt x="0" y="261298"/>
                    </a:lnTo>
                    <a:lnTo>
                      <a:pt x="6947" y="289268"/>
                    </a:lnTo>
                    <a:lnTo>
                      <a:pt x="30589" y="323575"/>
                    </a:lnTo>
                    <a:lnTo>
                      <a:pt x="59821" y="347908"/>
                    </a:lnTo>
                    <a:lnTo>
                      <a:pt x="80327" y="358567"/>
                    </a:lnTo>
                    <a:lnTo>
                      <a:pt x="130493" y="366536"/>
                    </a:lnTo>
                    <a:lnTo>
                      <a:pt x="171570" y="365577"/>
                    </a:lnTo>
                    <a:lnTo>
                      <a:pt x="224253" y="345477"/>
                    </a:lnTo>
                    <a:lnTo>
                      <a:pt x="279529" y="310918"/>
                    </a:lnTo>
                    <a:lnTo>
                      <a:pt x="309055" y="282807"/>
                    </a:lnTo>
                    <a:lnTo>
                      <a:pt x="326253" y="251081"/>
                    </a:lnTo>
                    <a:lnTo>
                      <a:pt x="342544" y="199032"/>
                    </a:lnTo>
                    <a:lnTo>
                      <a:pt x="347532" y="171517"/>
                    </a:lnTo>
                    <a:lnTo>
                      <a:pt x="341202" y="118845"/>
                    </a:lnTo>
                    <a:lnTo>
                      <a:pt x="328889" y="85126"/>
                    </a:lnTo>
                    <a:lnTo>
                      <a:pt x="303768" y="47881"/>
                    </a:lnTo>
                    <a:lnTo>
                      <a:pt x="277633" y="25236"/>
                    </a:lnTo>
                    <a:lnTo>
                      <a:pt x="254731" y="17065"/>
                    </a:lnTo>
                    <a:lnTo>
                      <a:pt x="19570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4881143" y="1230320"/>
                <a:ext cx="221099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200043">
                    <a:moveTo>
                      <a:pt x="221098" y="0"/>
                    </a:moveTo>
                    <a:lnTo>
                      <a:pt x="204330" y="5590"/>
                    </a:lnTo>
                    <a:lnTo>
                      <a:pt x="189859" y="17692"/>
                    </a:lnTo>
                    <a:lnTo>
                      <a:pt x="144309" y="74329"/>
                    </a:lnTo>
                    <a:lnTo>
                      <a:pt x="95409" y="133807"/>
                    </a:lnTo>
                    <a:lnTo>
                      <a:pt x="40073" y="185824"/>
                    </a:lnTo>
                    <a:lnTo>
                      <a:pt x="23269" y="193723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5091713" y="1251377"/>
                <a:ext cx="189514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89514">
                    <a:moveTo>
                      <a:pt x="0" y="0"/>
                    </a:moveTo>
                    <a:lnTo>
                      <a:pt x="55087" y="55088"/>
                    </a:lnTo>
                    <a:lnTo>
                      <a:pt x="97274" y="113941"/>
                    </a:lnTo>
                    <a:lnTo>
                      <a:pt x="147730" y="165870"/>
                    </a:lnTo>
                    <a:lnTo>
                      <a:pt x="189513" y="1895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4188950" y="1588289"/>
              <a:ext cx="1907229" cy="1108151"/>
              <a:chOff x="4188950" y="1588289"/>
              <a:chExt cx="1907229" cy="1108151"/>
            </a:xfrm>
          </p:grpSpPr>
          <p:sp>
            <p:nvSpPr>
              <p:cNvPr id="52" name="Freeform 51"/>
              <p:cNvSpPr/>
              <p:nvPr/>
            </p:nvSpPr>
            <p:spPr>
              <a:xfrm>
                <a:off x="4765329" y="1619875"/>
                <a:ext cx="21058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73742">
                    <a:moveTo>
                      <a:pt x="21057" y="0"/>
                    </a:moveTo>
                    <a:lnTo>
                      <a:pt x="17937" y="62477"/>
                    </a:lnTo>
                    <a:lnTo>
                      <a:pt x="11992" y="124775"/>
                    </a:lnTo>
                    <a:lnTo>
                      <a:pt x="9648" y="183831"/>
                    </a:lnTo>
                    <a:lnTo>
                      <a:pt x="1502" y="246996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4610924" y="1619875"/>
                <a:ext cx="207049" cy="180539"/>
              </a:xfrm>
              <a:custGeom>
                <a:avLst/>
                <a:gdLst/>
                <a:ahLst/>
                <a:cxnLst/>
                <a:rect l="0" t="0" r="0" b="0"/>
                <a:pathLst>
                  <a:path w="207049" h="180539">
                    <a:moveTo>
                      <a:pt x="207048" y="94756"/>
                    </a:moveTo>
                    <a:lnTo>
                      <a:pt x="153173" y="122267"/>
                    </a:lnTo>
                    <a:lnTo>
                      <a:pt x="91126" y="146179"/>
                    </a:lnTo>
                    <a:lnTo>
                      <a:pt x="45979" y="174584"/>
                    </a:lnTo>
                    <a:lnTo>
                      <a:pt x="32988" y="179560"/>
                    </a:lnTo>
                    <a:lnTo>
                      <a:pt x="21988" y="180538"/>
                    </a:lnTo>
                    <a:lnTo>
                      <a:pt x="3526" y="175385"/>
                    </a:lnTo>
                    <a:lnTo>
                      <a:pt x="7" y="170736"/>
                    </a:lnTo>
                    <a:lnTo>
                      <a:pt x="0" y="165296"/>
                    </a:lnTo>
                    <a:lnTo>
                      <a:pt x="21251" y="104484"/>
                    </a:lnTo>
                    <a:lnTo>
                      <a:pt x="54006" y="41091"/>
                    </a:lnTo>
                    <a:lnTo>
                      <a:pt x="59649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292188" y="1588289"/>
                <a:ext cx="1009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231628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94491"/>
                    </a:lnTo>
                    <a:lnTo>
                      <a:pt x="6887" y="153672"/>
                    </a:lnTo>
                    <a:lnTo>
                      <a:pt x="9462" y="204184"/>
                    </a:lnTo>
                    <a:lnTo>
                      <a:pt x="10095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5398444" y="1588289"/>
                <a:ext cx="244030" cy="207645"/>
              </a:xfrm>
              <a:custGeom>
                <a:avLst/>
                <a:gdLst/>
                <a:ahLst/>
                <a:cxnLst/>
                <a:rect l="0" t="0" r="0" b="0"/>
                <a:pathLst>
                  <a:path w="244030" h="207645">
                    <a:moveTo>
                      <a:pt x="93351" y="0"/>
                    </a:moveTo>
                    <a:lnTo>
                      <a:pt x="50659" y="14573"/>
                    </a:lnTo>
                    <a:lnTo>
                      <a:pt x="31093" y="27534"/>
                    </a:lnTo>
                    <a:lnTo>
                      <a:pt x="14599" y="44993"/>
                    </a:lnTo>
                    <a:lnTo>
                      <a:pt x="5708" y="67570"/>
                    </a:lnTo>
                    <a:lnTo>
                      <a:pt x="0" y="120192"/>
                    </a:lnTo>
                    <a:lnTo>
                      <a:pt x="5458" y="144666"/>
                    </a:lnTo>
                    <a:lnTo>
                      <a:pt x="16853" y="166071"/>
                    </a:lnTo>
                    <a:lnTo>
                      <a:pt x="33615" y="183384"/>
                    </a:lnTo>
                    <a:lnTo>
                      <a:pt x="68373" y="200695"/>
                    </a:lnTo>
                    <a:lnTo>
                      <a:pt x="108308" y="207644"/>
                    </a:lnTo>
                    <a:lnTo>
                      <a:pt x="155317" y="201587"/>
                    </a:lnTo>
                    <a:lnTo>
                      <a:pt x="186580" y="191271"/>
                    </a:lnTo>
                    <a:lnTo>
                      <a:pt x="203417" y="180156"/>
                    </a:lnTo>
                    <a:lnTo>
                      <a:pt x="226049" y="149566"/>
                    </a:lnTo>
                    <a:lnTo>
                      <a:pt x="241984" y="116456"/>
                    </a:lnTo>
                    <a:lnTo>
                      <a:pt x="244029" y="95042"/>
                    </a:lnTo>
                    <a:lnTo>
                      <a:pt x="235809" y="52699"/>
                    </a:lnTo>
                    <a:lnTo>
                      <a:pt x="223346" y="34730"/>
                    </a:lnTo>
                    <a:lnTo>
                      <a:pt x="206109" y="20115"/>
                    </a:lnTo>
                    <a:lnTo>
                      <a:pt x="186750" y="9720"/>
                    </a:lnTo>
                    <a:lnTo>
                      <a:pt x="179014" y="7650"/>
                    </a:lnTo>
                    <a:lnTo>
                      <a:pt x="156523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544231" y="2028883"/>
                <a:ext cx="189514" cy="212174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2174">
                    <a:moveTo>
                      <a:pt x="189513" y="12132"/>
                    </a:moveTo>
                    <a:lnTo>
                      <a:pt x="178335" y="953"/>
                    </a:lnTo>
                    <a:lnTo>
                      <a:pt x="172702" y="0"/>
                    </a:lnTo>
                    <a:lnTo>
                      <a:pt x="166607" y="1704"/>
                    </a:lnTo>
                    <a:lnTo>
                      <a:pt x="140014" y="21250"/>
                    </a:lnTo>
                    <a:lnTo>
                      <a:pt x="105236" y="69095"/>
                    </a:lnTo>
                    <a:lnTo>
                      <a:pt x="62948" y="127128"/>
                    </a:lnTo>
                    <a:lnTo>
                      <a:pt x="13840" y="190144"/>
                    </a:lnTo>
                    <a:lnTo>
                      <a:pt x="0" y="21217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744272" y="2009429"/>
                <a:ext cx="136872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10571">
                    <a:moveTo>
                      <a:pt x="0" y="0"/>
                    </a:moveTo>
                    <a:lnTo>
                      <a:pt x="19129" y="59941"/>
                    </a:lnTo>
                    <a:lnTo>
                      <a:pt x="63469" y="118539"/>
                    </a:lnTo>
                    <a:lnTo>
                      <a:pt x="112321" y="175018"/>
                    </a:lnTo>
                    <a:lnTo>
                      <a:pt x="136871" y="2105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321055" y="2360791"/>
                <a:ext cx="157107" cy="241208"/>
              </a:xfrm>
              <a:custGeom>
                <a:avLst/>
                <a:gdLst/>
                <a:ahLst/>
                <a:cxnLst/>
                <a:rect l="0" t="0" r="0" b="0"/>
                <a:pathLst>
                  <a:path w="157107" h="241208">
                    <a:moveTo>
                      <a:pt x="54720" y="48721"/>
                    </a:moveTo>
                    <a:lnTo>
                      <a:pt x="37952" y="54310"/>
                    </a:lnTo>
                    <a:lnTo>
                      <a:pt x="23481" y="66413"/>
                    </a:lnTo>
                    <a:lnTo>
                      <a:pt x="16347" y="74554"/>
                    </a:lnTo>
                    <a:lnTo>
                      <a:pt x="10420" y="76471"/>
                    </a:lnTo>
                    <a:lnTo>
                      <a:pt x="5300" y="74240"/>
                    </a:lnTo>
                    <a:lnTo>
                      <a:pt x="716" y="69243"/>
                    </a:lnTo>
                    <a:lnTo>
                      <a:pt x="0" y="63572"/>
                    </a:lnTo>
                    <a:lnTo>
                      <a:pt x="5444" y="51032"/>
                    </a:lnTo>
                    <a:lnTo>
                      <a:pt x="41286" y="10011"/>
                    </a:lnTo>
                    <a:lnTo>
                      <a:pt x="61227" y="2271"/>
                    </a:lnTo>
                    <a:lnTo>
                      <a:pt x="84518" y="0"/>
                    </a:lnTo>
                    <a:lnTo>
                      <a:pt x="106568" y="2891"/>
                    </a:lnTo>
                    <a:lnTo>
                      <a:pt x="124947" y="11195"/>
                    </a:lnTo>
                    <a:lnTo>
                      <a:pt x="133123" y="16684"/>
                    </a:lnTo>
                    <a:lnTo>
                      <a:pt x="145328" y="32143"/>
                    </a:lnTo>
                    <a:lnTo>
                      <a:pt x="150220" y="41178"/>
                    </a:lnTo>
                    <a:lnTo>
                      <a:pt x="157106" y="81841"/>
                    </a:lnTo>
                    <a:lnTo>
                      <a:pt x="151027" y="131172"/>
                    </a:lnTo>
                    <a:lnTo>
                      <a:pt x="135180" y="185358"/>
                    </a:lnTo>
                    <a:lnTo>
                      <a:pt x="122066" y="203425"/>
                    </a:lnTo>
                    <a:lnTo>
                      <a:pt x="104538" y="218084"/>
                    </a:lnTo>
                    <a:lnTo>
                      <a:pt x="54348" y="240939"/>
                    </a:lnTo>
                    <a:lnTo>
                      <a:pt x="43944" y="241207"/>
                    </a:lnTo>
                    <a:lnTo>
                      <a:pt x="23024" y="235266"/>
                    </a:lnTo>
                    <a:lnTo>
                      <a:pt x="8267" y="221707"/>
                    </a:lnTo>
                    <a:lnTo>
                      <a:pt x="2695" y="213178"/>
                    </a:lnTo>
                    <a:lnTo>
                      <a:pt x="1319" y="205152"/>
                    </a:lnTo>
                    <a:lnTo>
                      <a:pt x="2741" y="197462"/>
                    </a:lnTo>
                    <a:lnTo>
                      <a:pt x="6030" y="189996"/>
                    </a:lnTo>
                    <a:lnTo>
                      <a:pt x="22162" y="178580"/>
                    </a:lnTo>
                    <a:lnTo>
                      <a:pt x="33014" y="173898"/>
                    </a:lnTo>
                    <a:lnTo>
                      <a:pt x="54432" y="171816"/>
                    </a:lnTo>
                    <a:lnTo>
                      <a:pt x="113390" y="174636"/>
                    </a:lnTo>
                    <a:lnTo>
                      <a:pt x="149476" y="17506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819296" y="2338852"/>
                <a:ext cx="230304" cy="207685"/>
              </a:xfrm>
              <a:custGeom>
                <a:avLst/>
                <a:gdLst/>
                <a:ahLst/>
                <a:cxnLst/>
                <a:rect l="0" t="0" r="0" b="0"/>
                <a:pathLst>
                  <a:path w="230304" h="207685">
                    <a:moveTo>
                      <a:pt x="40790" y="18018"/>
                    </a:moveTo>
                    <a:lnTo>
                      <a:pt x="2416" y="56391"/>
                    </a:lnTo>
                    <a:lnTo>
                      <a:pt x="0" y="57638"/>
                    </a:lnTo>
                    <a:lnTo>
                      <a:pt x="728" y="54960"/>
                    </a:lnTo>
                    <a:lnTo>
                      <a:pt x="16051" y="34422"/>
                    </a:lnTo>
                    <a:lnTo>
                      <a:pt x="33305" y="18290"/>
                    </a:lnTo>
                    <a:lnTo>
                      <a:pt x="52671" y="7220"/>
                    </a:lnTo>
                    <a:lnTo>
                      <a:pt x="88894" y="0"/>
                    </a:lnTo>
                    <a:lnTo>
                      <a:pt x="112472" y="7670"/>
                    </a:lnTo>
                    <a:lnTo>
                      <a:pt x="156204" y="41190"/>
                    </a:lnTo>
                    <a:lnTo>
                      <a:pt x="168124" y="64191"/>
                    </a:lnTo>
                    <a:lnTo>
                      <a:pt x="172252" y="88842"/>
                    </a:lnTo>
                    <a:lnTo>
                      <a:pt x="162448" y="143981"/>
                    </a:lnTo>
                    <a:lnTo>
                      <a:pt x="140947" y="185229"/>
                    </a:lnTo>
                    <a:lnTo>
                      <a:pt x="127808" y="201908"/>
                    </a:lnTo>
                    <a:lnTo>
                      <a:pt x="118689" y="206122"/>
                    </a:lnTo>
                    <a:lnTo>
                      <a:pt x="96079" y="207684"/>
                    </a:lnTo>
                    <a:lnTo>
                      <a:pt x="62631" y="196398"/>
                    </a:lnTo>
                    <a:lnTo>
                      <a:pt x="47378" y="181526"/>
                    </a:lnTo>
                    <a:lnTo>
                      <a:pt x="41672" y="172646"/>
                    </a:lnTo>
                    <a:lnTo>
                      <a:pt x="41378" y="164387"/>
                    </a:lnTo>
                    <a:lnTo>
                      <a:pt x="44691" y="156542"/>
                    </a:lnTo>
                    <a:lnTo>
                      <a:pt x="57731" y="142755"/>
                    </a:lnTo>
                    <a:lnTo>
                      <a:pt x="75226" y="132728"/>
                    </a:lnTo>
                    <a:lnTo>
                      <a:pt x="123458" y="125164"/>
                    </a:lnTo>
                    <a:lnTo>
                      <a:pt x="186365" y="117959"/>
                    </a:lnTo>
                    <a:lnTo>
                      <a:pt x="196332" y="118570"/>
                    </a:lnTo>
                    <a:lnTo>
                      <a:pt x="230303" y="13383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709437" y="2271552"/>
                <a:ext cx="411914" cy="376100"/>
              </a:xfrm>
              <a:custGeom>
                <a:avLst/>
                <a:gdLst/>
                <a:ahLst/>
                <a:cxnLst/>
                <a:rect l="0" t="0" r="0" b="0"/>
                <a:pathLst>
                  <a:path w="411914" h="376100">
                    <a:moveTo>
                      <a:pt x="255934" y="53732"/>
                    </a:moveTo>
                    <a:lnTo>
                      <a:pt x="244755" y="36965"/>
                    </a:lnTo>
                    <a:lnTo>
                      <a:pt x="229909" y="25613"/>
                    </a:lnTo>
                    <a:lnTo>
                      <a:pt x="221036" y="20948"/>
                    </a:lnTo>
                    <a:lnTo>
                      <a:pt x="211612" y="20178"/>
                    </a:lnTo>
                    <a:lnTo>
                      <a:pt x="149285" y="40845"/>
                    </a:lnTo>
                    <a:lnTo>
                      <a:pt x="88916" y="71893"/>
                    </a:lnTo>
                    <a:lnTo>
                      <a:pt x="61907" y="92518"/>
                    </a:lnTo>
                    <a:lnTo>
                      <a:pt x="24637" y="147242"/>
                    </a:lnTo>
                    <a:lnTo>
                      <a:pt x="11586" y="171331"/>
                    </a:lnTo>
                    <a:lnTo>
                      <a:pt x="0" y="216608"/>
                    </a:lnTo>
                    <a:lnTo>
                      <a:pt x="4107" y="260179"/>
                    </a:lnTo>
                    <a:lnTo>
                      <a:pt x="19622" y="300385"/>
                    </a:lnTo>
                    <a:lnTo>
                      <a:pt x="40206" y="328156"/>
                    </a:lnTo>
                    <a:lnTo>
                      <a:pt x="88185" y="365705"/>
                    </a:lnTo>
                    <a:lnTo>
                      <a:pt x="111969" y="373711"/>
                    </a:lnTo>
                    <a:lnTo>
                      <a:pt x="138137" y="376099"/>
                    </a:lnTo>
                    <a:lnTo>
                      <a:pt x="201413" y="365086"/>
                    </a:lnTo>
                    <a:lnTo>
                      <a:pt x="264019" y="328613"/>
                    </a:lnTo>
                    <a:lnTo>
                      <a:pt x="326018" y="284123"/>
                    </a:lnTo>
                    <a:lnTo>
                      <a:pt x="384081" y="222080"/>
                    </a:lnTo>
                    <a:lnTo>
                      <a:pt x="399066" y="201083"/>
                    </a:lnTo>
                    <a:lnTo>
                      <a:pt x="407286" y="176933"/>
                    </a:lnTo>
                    <a:lnTo>
                      <a:pt x="411913" y="130790"/>
                    </a:lnTo>
                    <a:lnTo>
                      <a:pt x="410655" y="97339"/>
                    </a:lnTo>
                    <a:lnTo>
                      <a:pt x="402298" y="74673"/>
                    </a:lnTo>
                    <a:lnTo>
                      <a:pt x="364329" y="26262"/>
                    </a:lnTo>
                    <a:lnTo>
                      <a:pt x="332375" y="4779"/>
                    </a:lnTo>
                    <a:lnTo>
                      <a:pt x="306675" y="0"/>
                    </a:lnTo>
                    <a:lnTo>
                      <a:pt x="283165" y="1775"/>
                    </a:lnTo>
                    <a:lnTo>
                      <a:pt x="255934" y="1161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188950" y="2282347"/>
                <a:ext cx="393484" cy="414093"/>
              </a:xfrm>
              <a:custGeom>
                <a:avLst/>
                <a:gdLst/>
                <a:ahLst/>
                <a:cxnLst/>
                <a:rect l="0" t="0" r="0" b="0"/>
                <a:pathLst>
                  <a:path w="393484" h="414093">
                    <a:moveTo>
                      <a:pt x="218410" y="21880"/>
                    </a:moveTo>
                    <a:lnTo>
                      <a:pt x="212821" y="5113"/>
                    </a:lnTo>
                    <a:lnTo>
                      <a:pt x="207665" y="1343"/>
                    </a:lnTo>
                    <a:lnTo>
                      <a:pt x="200718" y="0"/>
                    </a:lnTo>
                    <a:lnTo>
                      <a:pt x="164353" y="6250"/>
                    </a:lnTo>
                    <a:lnTo>
                      <a:pt x="139352" y="21018"/>
                    </a:lnTo>
                    <a:lnTo>
                      <a:pt x="81069" y="69782"/>
                    </a:lnTo>
                    <a:lnTo>
                      <a:pt x="47739" y="108421"/>
                    </a:lnTo>
                    <a:lnTo>
                      <a:pt x="17109" y="167966"/>
                    </a:lnTo>
                    <a:lnTo>
                      <a:pt x="2436" y="212304"/>
                    </a:lnTo>
                    <a:lnTo>
                      <a:pt x="0" y="251307"/>
                    </a:lnTo>
                    <a:lnTo>
                      <a:pt x="9065" y="306408"/>
                    </a:lnTo>
                    <a:lnTo>
                      <a:pt x="26719" y="366798"/>
                    </a:lnTo>
                    <a:lnTo>
                      <a:pt x="38068" y="384187"/>
                    </a:lnTo>
                    <a:lnTo>
                      <a:pt x="54030" y="396595"/>
                    </a:lnTo>
                    <a:lnTo>
                      <a:pt x="92873" y="414092"/>
                    </a:lnTo>
                    <a:lnTo>
                      <a:pt x="135071" y="414042"/>
                    </a:lnTo>
                    <a:lnTo>
                      <a:pt x="173440" y="401029"/>
                    </a:lnTo>
                    <a:lnTo>
                      <a:pt x="231682" y="368874"/>
                    </a:lnTo>
                    <a:lnTo>
                      <a:pt x="291085" y="332997"/>
                    </a:lnTo>
                    <a:lnTo>
                      <a:pt x="352851" y="274148"/>
                    </a:lnTo>
                    <a:lnTo>
                      <a:pt x="384192" y="221867"/>
                    </a:lnTo>
                    <a:lnTo>
                      <a:pt x="393483" y="179141"/>
                    </a:lnTo>
                    <a:lnTo>
                      <a:pt x="388217" y="127943"/>
                    </a:lnTo>
                    <a:lnTo>
                      <a:pt x="376868" y="88921"/>
                    </a:lnTo>
                    <a:lnTo>
                      <a:pt x="352318" y="55782"/>
                    </a:lnTo>
                    <a:lnTo>
                      <a:pt x="321648" y="31795"/>
                    </a:lnTo>
                    <a:lnTo>
                      <a:pt x="283444" y="17929"/>
                    </a:lnTo>
                    <a:lnTo>
                      <a:pt x="228939" y="1135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397039" y="1914673"/>
                <a:ext cx="168457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52685">
                    <a:moveTo>
                      <a:pt x="168456" y="0"/>
                    </a:moveTo>
                    <a:lnTo>
                      <a:pt x="139148" y="47438"/>
                    </a:lnTo>
                    <a:lnTo>
                      <a:pt x="98158" y="102276"/>
                    </a:lnTo>
                    <a:lnTo>
                      <a:pt x="63157" y="157531"/>
                    </a:lnTo>
                    <a:lnTo>
                      <a:pt x="14037" y="216949"/>
                    </a:lnTo>
                    <a:lnTo>
                      <a:pt x="6239" y="231342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554967" y="1946258"/>
                <a:ext cx="200042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21100">
                    <a:moveTo>
                      <a:pt x="0" y="0"/>
                    </a:moveTo>
                    <a:lnTo>
                      <a:pt x="9575" y="24047"/>
                    </a:lnTo>
                    <a:lnTo>
                      <a:pt x="27534" y="45470"/>
                    </a:lnTo>
                    <a:lnTo>
                      <a:pt x="86802" y="97867"/>
                    </a:lnTo>
                    <a:lnTo>
                      <a:pt x="144505" y="149867"/>
                    </a:lnTo>
                    <a:lnTo>
                      <a:pt x="191352" y="209761"/>
                    </a:lnTo>
                    <a:lnTo>
                      <a:pt x="200041" y="2210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344352" y="2283170"/>
                <a:ext cx="234743" cy="308616"/>
              </a:xfrm>
              <a:custGeom>
                <a:avLst/>
                <a:gdLst/>
                <a:ahLst/>
                <a:cxnLst/>
                <a:rect l="0" t="0" r="0" b="0"/>
                <a:pathLst>
                  <a:path w="234743" h="308616">
                    <a:moveTo>
                      <a:pt x="126386" y="0"/>
                    </a:moveTo>
                    <a:lnTo>
                      <a:pt x="67770" y="14654"/>
                    </a:lnTo>
                    <a:lnTo>
                      <a:pt x="23171" y="29368"/>
                    </a:lnTo>
                    <a:lnTo>
                      <a:pt x="6034" y="40738"/>
                    </a:lnTo>
                    <a:lnTo>
                      <a:pt x="1698" y="49386"/>
                    </a:lnTo>
                    <a:lnTo>
                      <a:pt x="0" y="71472"/>
                    </a:lnTo>
                    <a:lnTo>
                      <a:pt x="7271" y="123779"/>
                    </a:lnTo>
                    <a:lnTo>
                      <a:pt x="9105" y="151329"/>
                    </a:lnTo>
                    <a:lnTo>
                      <a:pt x="11935" y="158208"/>
                    </a:lnTo>
                    <a:lnTo>
                      <a:pt x="16160" y="160454"/>
                    </a:lnTo>
                    <a:lnTo>
                      <a:pt x="21316" y="159612"/>
                    </a:lnTo>
                    <a:lnTo>
                      <a:pt x="67750" y="141483"/>
                    </a:lnTo>
                    <a:lnTo>
                      <a:pt x="106673" y="141357"/>
                    </a:lnTo>
                    <a:lnTo>
                      <a:pt x="167291" y="155009"/>
                    </a:lnTo>
                    <a:lnTo>
                      <a:pt x="189021" y="161700"/>
                    </a:lnTo>
                    <a:lnTo>
                      <a:pt x="207256" y="174812"/>
                    </a:lnTo>
                    <a:lnTo>
                      <a:pt x="221990" y="192338"/>
                    </a:lnTo>
                    <a:lnTo>
                      <a:pt x="232438" y="211825"/>
                    </a:lnTo>
                    <a:lnTo>
                      <a:pt x="234742" y="232185"/>
                    </a:lnTo>
                    <a:lnTo>
                      <a:pt x="230696" y="251762"/>
                    </a:lnTo>
                    <a:lnTo>
                      <a:pt x="209036" y="283394"/>
                    </a:lnTo>
                    <a:lnTo>
                      <a:pt x="194705" y="296749"/>
                    </a:lnTo>
                    <a:lnTo>
                      <a:pt x="176638" y="306583"/>
                    </a:lnTo>
                    <a:lnTo>
                      <a:pt x="156909" y="308615"/>
                    </a:lnTo>
                    <a:lnTo>
                      <a:pt x="115858" y="3053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797122" y="2282844"/>
                <a:ext cx="231628" cy="234551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34551">
                    <a:moveTo>
                      <a:pt x="0" y="74026"/>
                    </a:moveTo>
                    <a:lnTo>
                      <a:pt x="19129" y="21320"/>
                    </a:lnTo>
                    <a:lnTo>
                      <a:pt x="30339" y="5368"/>
                    </a:lnTo>
                    <a:lnTo>
                      <a:pt x="38943" y="1347"/>
                    </a:lnTo>
                    <a:lnTo>
                      <a:pt x="60982" y="0"/>
                    </a:lnTo>
                    <a:lnTo>
                      <a:pt x="94108" y="5819"/>
                    </a:lnTo>
                    <a:lnTo>
                      <a:pt x="120560" y="20541"/>
                    </a:lnTo>
                    <a:lnTo>
                      <a:pt x="143216" y="39721"/>
                    </a:lnTo>
                    <a:lnTo>
                      <a:pt x="159158" y="71400"/>
                    </a:lnTo>
                    <a:lnTo>
                      <a:pt x="165700" y="116011"/>
                    </a:lnTo>
                    <a:lnTo>
                      <a:pt x="162050" y="155096"/>
                    </a:lnTo>
                    <a:lnTo>
                      <a:pt x="153520" y="174788"/>
                    </a:lnTo>
                    <a:lnTo>
                      <a:pt x="121082" y="219876"/>
                    </a:lnTo>
                    <a:lnTo>
                      <a:pt x="102948" y="231655"/>
                    </a:lnTo>
                    <a:lnTo>
                      <a:pt x="83189" y="234550"/>
                    </a:lnTo>
                    <a:lnTo>
                      <a:pt x="62710" y="230768"/>
                    </a:lnTo>
                    <a:lnTo>
                      <a:pt x="41909" y="221288"/>
                    </a:lnTo>
                    <a:lnTo>
                      <a:pt x="36128" y="214314"/>
                    </a:lnTo>
                    <a:lnTo>
                      <a:pt x="33444" y="206156"/>
                    </a:lnTo>
                    <a:lnTo>
                      <a:pt x="32824" y="197207"/>
                    </a:lnTo>
                    <a:lnTo>
                      <a:pt x="38376" y="177906"/>
                    </a:lnTo>
                    <a:lnTo>
                      <a:pt x="43131" y="167846"/>
                    </a:lnTo>
                    <a:lnTo>
                      <a:pt x="57774" y="153548"/>
                    </a:lnTo>
                    <a:lnTo>
                      <a:pt x="66592" y="148097"/>
                    </a:lnTo>
                    <a:lnTo>
                      <a:pt x="91988" y="145161"/>
                    </a:lnTo>
                    <a:lnTo>
                      <a:pt x="144772" y="152808"/>
                    </a:lnTo>
                    <a:lnTo>
                      <a:pt x="183795" y="151051"/>
                    </a:lnTo>
                    <a:lnTo>
                      <a:pt x="231627" y="13719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729430" y="2221685"/>
                <a:ext cx="366749" cy="360218"/>
              </a:xfrm>
              <a:custGeom>
                <a:avLst/>
                <a:gdLst/>
                <a:ahLst/>
                <a:cxnLst/>
                <a:rect l="0" t="0" r="0" b="0"/>
                <a:pathLst>
                  <a:path w="366749" h="360218">
                    <a:moveTo>
                      <a:pt x="320376" y="61485"/>
                    </a:moveTo>
                    <a:lnTo>
                      <a:pt x="314787" y="44717"/>
                    </a:lnTo>
                    <a:lnTo>
                      <a:pt x="288954" y="17522"/>
                    </a:lnTo>
                    <a:lnTo>
                      <a:pt x="264687" y="6851"/>
                    </a:lnTo>
                    <a:lnTo>
                      <a:pt x="210979" y="0"/>
                    </a:lnTo>
                    <a:lnTo>
                      <a:pt x="169289" y="4403"/>
                    </a:lnTo>
                    <a:lnTo>
                      <a:pt x="121686" y="24777"/>
                    </a:lnTo>
                    <a:lnTo>
                      <a:pt x="58452" y="72397"/>
                    </a:lnTo>
                    <a:lnTo>
                      <a:pt x="35188" y="96824"/>
                    </a:lnTo>
                    <a:lnTo>
                      <a:pt x="8567" y="156571"/>
                    </a:lnTo>
                    <a:lnTo>
                      <a:pt x="0" y="187925"/>
                    </a:lnTo>
                    <a:lnTo>
                      <a:pt x="6402" y="229960"/>
                    </a:lnTo>
                    <a:lnTo>
                      <a:pt x="18726" y="261532"/>
                    </a:lnTo>
                    <a:lnTo>
                      <a:pt x="49153" y="321578"/>
                    </a:lnTo>
                    <a:lnTo>
                      <a:pt x="62962" y="336179"/>
                    </a:lnTo>
                    <a:lnTo>
                      <a:pt x="110570" y="358994"/>
                    </a:lnTo>
                    <a:lnTo>
                      <a:pt x="131202" y="360217"/>
                    </a:lnTo>
                    <a:lnTo>
                      <a:pt x="194064" y="345176"/>
                    </a:lnTo>
                    <a:lnTo>
                      <a:pt x="236153" y="326013"/>
                    </a:lnTo>
                    <a:lnTo>
                      <a:pt x="293731" y="285900"/>
                    </a:lnTo>
                    <a:lnTo>
                      <a:pt x="337741" y="238373"/>
                    </a:lnTo>
                    <a:lnTo>
                      <a:pt x="357558" y="196772"/>
                    </a:lnTo>
                    <a:lnTo>
                      <a:pt x="366748" y="159412"/>
                    </a:lnTo>
                    <a:lnTo>
                      <a:pt x="362490" y="1141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5218860" y="2231756"/>
                <a:ext cx="396300" cy="411645"/>
              </a:xfrm>
              <a:custGeom>
                <a:avLst/>
                <a:gdLst/>
                <a:ahLst/>
                <a:cxnLst/>
                <a:rect l="0" t="0" r="0" b="0"/>
                <a:pathLst>
                  <a:path w="396300" h="411645">
                    <a:moveTo>
                      <a:pt x="283464" y="40886"/>
                    </a:moveTo>
                    <a:lnTo>
                      <a:pt x="272286" y="24118"/>
                    </a:lnTo>
                    <a:lnTo>
                      <a:pt x="257439" y="12766"/>
                    </a:lnTo>
                    <a:lnTo>
                      <a:pt x="237972" y="4991"/>
                    </a:lnTo>
                    <a:lnTo>
                      <a:pt x="187347" y="0"/>
                    </a:lnTo>
                    <a:lnTo>
                      <a:pt x="160027" y="1657"/>
                    </a:lnTo>
                    <a:lnTo>
                      <a:pt x="107480" y="21785"/>
                    </a:lnTo>
                    <a:lnTo>
                      <a:pt x="68547" y="48291"/>
                    </a:lnTo>
                    <a:lnTo>
                      <a:pt x="38327" y="85632"/>
                    </a:lnTo>
                    <a:lnTo>
                      <a:pt x="12947" y="136855"/>
                    </a:lnTo>
                    <a:lnTo>
                      <a:pt x="3270" y="178116"/>
                    </a:lnTo>
                    <a:lnTo>
                      <a:pt x="0" y="233979"/>
                    </a:lnTo>
                    <a:lnTo>
                      <a:pt x="10611" y="276043"/>
                    </a:lnTo>
                    <a:lnTo>
                      <a:pt x="41888" y="334762"/>
                    </a:lnTo>
                    <a:lnTo>
                      <a:pt x="75088" y="377615"/>
                    </a:lnTo>
                    <a:lnTo>
                      <a:pt x="105130" y="398151"/>
                    </a:lnTo>
                    <a:lnTo>
                      <a:pt x="141847" y="411644"/>
                    </a:lnTo>
                    <a:lnTo>
                      <a:pt x="203411" y="411043"/>
                    </a:lnTo>
                    <a:lnTo>
                      <a:pt x="246356" y="407535"/>
                    </a:lnTo>
                    <a:lnTo>
                      <a:pt x="303794" y="380139"/>
                    </a:lnTo>
                    <a:lnTo>
                      <a:pt x="338086" y="351830"/>
                    </a:lnTo>
                    <a:lnTo>
                      <a:pt x="380426" y="293138"/>
                    </a:lnTo>
                    <a:lnTo>
                      <a:pt x="393172" y="260687"/>
                    </a:lnTo>
                    <a:lnTo>
                      <a:pt x="396299" y="221955"/>
                    </a:lnTo>
                    <a:lnTo>
                      <a:pt x="387467" y="166946"/>
                    </a:lnTo>
                    <a:lnTo>
                      <a:pt x="374721" y="128150"/>
                    </a:lnTo>
                    <a:lnTo>
                      <a:pt x="349453" y="83599"/>
                    </a:lnTo>
                    <a:lnTo>
                      <a:pt x="317705" y="57181"/>
                    </a:lnTo>
                    <a:lnTo>
                      <a:pt x="272935" y="303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4175805" y="3188621"/>
              <a:ext cx="898132" cy="540219"/>
              <a:chOff x="4175805" y="3188621"/>
              <a:chExt cx="898132" cy="540219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4175805" y="3325491"/>
                <a:ext cx="284199" cy="403349"/>
              </a:xfrm>
              <a:custGeom>
                <a:avLst/>
                <a:gdLst/>
                <a:ahLst/>
                <a:cxnLst/>
                <a:rect l="0" t="0" r="0" b="0"/>
                <a:pathLst>
                  <a:path w="284199" h="403349">
                    <a:moveTo>
                      <a:pt x="84156" y="0"/>
                    </a:moveTo>
                    <a:lnTo>
                      <a:pt x="66198" y="61111"/>
                    </a:lnTo>
                    <a:lnTo>
                      <a:pt x="49007" y="115542"/>
                    </a:lnTo>
                    <a:lnTo>
                      <a:pt x="18935" y="169896"/>
                    </a:lnTo>
                    <a:lnTo>
                      <a:pt x="13769" y="174095"/>
                    </a:lnTo>
                    <a:lnTo>
                      <a:pt x="7986" y="174555"/>
                    </a:lnTo>
                    <a:lnTo>
                      <a:pt x="1790" y="172522"/>
                    </a:lnTo>
                    <a:lnTo>
                      <a:pt x="0" y="167657"/>
                    </a:lnTo>
                    <a:lnTo>
                      <a:pt x="4250" y="152893"/>
                    </a:lnTo>
                    <a:lnTo>
                      <a:pt x="38774" y="94656"/>
                    </a:lnTo>
                    <a:lnTo>
                      <a:pt x="58362" y="71200"/>
                    </a:lnTo>
                    <a:lnTo>
                      <a:pt x="76202" y="56601"/>
                    </a:lnTo>
                    <a:lnTo>
                      <a:pt x="102068" y="48552"/>
                    </a:lnTo>
                    <a:lnTo>
                      <a:pt x="129552" y="47315"/>
                    </a:lnTo>
                    <a:lnTo>
                      <a:pt x="149566" y="54564"/>
                    </a:lnTo>
                    <a:lnTo>
                      <a:pt x="173987" y="77388"/>
                    </a:lnTo>
                    <a:lnTo>
                      <a:pt x="190452" y="106378"/>
                    </a:lnTo>
                    <a:lnTo>
                      <a:pt x="205326" y="156021"/>
                    </a:lnTo>
                    <a:lnTo>
                      <a:pt x="207796" y="197007"/>
                    </a:lnTo>
                    <a:lnTo>
                      <a:pt x="200469" y="237617"/>
                    </a:lnTo>
                    <a:lnTo>
                      <a:pt x="171035" y="299790"/>
                    </a:lnTo>
                    <a:lnTo>
                      <a:pt x="120640" y="362422"/>
                    </a:lnTo>
                    <a:lnTo>
                      <a:pt x="90280" y="391388"/>
                    </a:lnTo>
                    <a:lnTo>
                      <a:pt x="71670" y="401288"/>
                    </a:lnTo>
                    <a:lnTo>
                      <a:pt x="51701" y="403348"/>
                    </a:lnTo>
                    <a:lnTo>
                      <a:pt x="41462" y="402260"/>
                    </a:lnTo>
                    <a:lnTo>
                      <a:pt x="33467" y="398025"/>
                    </a:lnTo>
                    <a:lnTo>
                      <a:pt x="21463" y="383960"/>
                    </a:lnTo>
                    <a:lnTo>
                      <a:pt x="13718" y="345133"/>
                    </a:lnTo>
                    <a:lnTo>
                      <a:pt x="18145" y="319509"/>
                    </a:lnTo>
                    <a:lnTo>
                      <a:pt x="40052" y="274462"/>
                    </a:lnTo>
                    <a:lnTo>
                      <a:pt x="56366" y="259244"/>
                    </a:lnTo>
                    <a:lnTo>
                      <a:pt x="95434" y="239942"/>
                    </a:lnTo>
                    <a:lnTo>
                      <a:pt x="119194" y="238442"/>
                    </a:lnTo>
                    <a:lnTo>
                      <a:pt x="178165" y="241422"/>
                    </a:lnTo>
                    <a:lnTo>
                      <a:pt x="236564" y="248076"/>
                    </a:lnTo>
                    <a:lnTo>
                      <a:pt x="284198" y="2421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348286" y="3188621"/>
                <a:ext cx="178395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78395" h="200042">
                    <a:moveTo>
                      <a:pt x="80131" y="0"/>
                    </a:moveTo>
                    <a:lnTo>
                      <a:pt x="30633" y="59593"/>
                    </a:lnTo>
                    <a:lnTo>
                      <a:pt x="4244" y="75109"/>
                    </a:lnTo>
                    <a:lnTo>
                      <a:pt x="294" y="74639"/>
                    </a:lnTo>
                    <a:lnTo>
                      <a:pt x="0" y="70816"/>
                    </a:lnTo>
                    <a:lnTo>
                      <a:pt x="16340" y="39465"/>
                    </a:lnTo>
                    <a:lnTo>
                      <a:pt x="35012" y="26118"/>
                    </a:lnTo>
                    <a:lnTo>
                      <a:pt x="58908" y="17457"/>
                    </a:lnTo>
                    <a:lnTo>
                      <a:pt x="97500" y="13751"/>
                    </a:lnTo>
                    <a:lnTo>
                      <a:pt x="120606" y="17030"/>
                    </a:lnTo>
                    <a:lnTo>
                      <a:pt x="139454" y="25506"/>
                    </a:lnTo>
                    <a:lnTo>
                      <a:pt x="147756" y="31042"/>
                    </a:lnTo>
                    <a:lnTo>
                      <a:pt x="152121" y="38242"/>
                    </a:lnTo>
                    <a:lnTo>
                      <a:pt x="153851" y="55601"/>
                    </a:lnTo>
                    <a:lnTo>
                      <a:pt x="150335" y="63973"/>
                    </a:lnTo>
                    <a:lnTo>
                      <a:pt x="137069" y="79515"/>
                    </a:lnTo>
                    <a:lnTo>
                      <a:pt x="135637" y="85765"/>
                    </a:lnTo>
                    <a:lnTo>
                      <a:pt x="138192" y="91102"/>
                    </a:lnTo>
                    <a:lnTo>
                      <a:pt x="167413" y="121398"/>
                    </a:lnTo>
                    <a:lnTo>
                      <a:pt x="176635" y="139352"/>
                    </a:lnTo>
                    <a:lnTo>
                      <a:pt x="178394" y="159031"/>
                    </a:lnTo>
                    <a:lnTo>
                      <a:pt x="177225" y="169191"/>
                    </a:lnTo>
                    <a:lnTo>
                      <a:pt x="172937" y="177135"/>
                    </a:lnTo>
                    <a:lnTo>
                      <a:pt x="158813" y="189081"/>
                    </a:lnTo>
                    <a:lnTo>
                      <a:pt x="150133" y="191564"/>
                    </a:lnTo>
                    <a:lnTo>
                      <a:pt x="89274" y="198069"/>
                    </a:lnTo>
                    <a:lnTo>
                      <a:pt x="80131" y="2000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638987" y="3388662"/>
                <a:ext cx="94758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94758">
                    <a:moveTo>
                      <a:pt x="94757" y="0"/>
                    </a:moveTo>
                    <a:lnTo>
                      <a:pt x="77989" y="5590"/>
                    </a:lnTo>
                    <a:lnTo>
                      <a:pt x="63518" y="17692"/>
                    </a:lnTo>
                    <a:lnTo>
                      <a:pt x="45336" y="44236"/>
                    </a:lnTo>
                    <a:lnTo>
                      <a:pt x="40753" y="54058"/>
                    </a:lnTo>
                    <a:lnTo>
                      <a:pt x="26301" y="68089"/>
                    </a:lnTo>
                    <a:lnTo>
                      <a:pt x="11690" y="78225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638987" y="3367605"/>
                <a:ext cx="126343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15815">
                    <a:moveTo>
                      <a:pt x="126342" y="115814"/>
                    </a:moveTo>
                    <a:lnTo>
                      <a:pt x="65469" y="81485"/>
                    </a:lnTo>
                    <a:lnTo>
                      <a:pt x="14173" y="34935"/>
                    </a:lnTo>
                    <a:lnTo>
                      <a:pt x="6299" y="2098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4847227" y="3293906"/>
                <a:ext cx="226710" cy="328640"/>
              </a:xfrm>
              <a:custGeom>
                <a:avLst/>
                <a:gdLst/>
                <a:ahLst/>
                <a:cxnLst/>
                <a:rect l="0" t="0" r="0" b="0"/>
                <a:pathLst>
                  <a:path w="226710" h="328640">
                    <a:moveTo>
                      <a:pt x="191843" y="0"/>
                    </a:moveTo>
                    <a:lnTo>
                      <a:pt x="164287" y="7235"/>
                    </a:lnTo>
                    <a:lnTo>
                      <a:pt x="111184" y="6759"/>
                    </a:lnTo>
                    <a:lnTo>
                      <a:pt x="60617" y="1335"/>
                    </a:lnTo>
                    <a:lnTo>
                      <a:pt x="19470" y="396"/>
                    </a:lnTo>
                    <a:lnTo>
                      <a:pt x="10247" y="6113"/>
                    </a:lnTo>
                    <a:lnTo>
                      <a:pt x="4099" y="15773"/>
                    </a:lnTo>
                    <a:lnTo>
                      <a:pt x="0" y="28063"/>
                    </a:lnTo>
                    <a:lnTo>
                      <a:pt x="1684" y="51077"/>
                    </a:lnTo>
                    <a:lnTo>
                      <a:pt x="18623" y="113484"/>
                    </a:lnTo>
                    <a:lnTo>
                      <a:pt x="21270" y="140904"/>
                    </a:lnTo>
                    <a:lnTo>
                      <a:pt x="24315" y="147749"/>
                    </a:lnTo>
                    <a:lnTo>
                      <a:pt x="28685" y="149972"/>
                    </a:lnTo>
                    <a:lnTo>
                      <a:pt x="80538" y="139291"/>
                    </a:lnTo>
                    <a:lnTo>
                      <a:pt x="116360" y="140707"/>
                    </a:lnTo>
                    <a:lnTo>
                      <a:pt x="138408" y="146764"/>
                    </a:lnTo>
                    <a:lnTo>
                      <a:pt x="178038" y="169717"/>
                    </a:lnTo>
                    <a:lnTo>
                      <a:pt x="208743" y="202370"/>
                    </a:lnTo>
                    <a:lnTo>
                      <a:pt x="224667" y="232317"/>
                    </a:lnTo>
                    <a:lnTo>
                      <a:pt x="226709" y="256110"/>
                    </a:lnTo>
                    <a:lnTo>
                      <a:pt x="222547" y="281112"/>
                    </a:lnTo>
                    <a:lnTo>
                      <a:pt x="212898" y="303924"/>
                    </a:lnTo>
                    <a:lnTo>
                      <a:pt x="197691" y="319521"/>
                    </a:lnTo>
                    <a:lnTo>
                      <a:pt x="188723" y="325318"/>
                    </a:lnTo>
                    <a:lnTo>
                      <a:pt x="163160" y="328639"/>
                    </a:lnTo>
                    <a:lnTo>
                      <a:pt x="115885" y="327052"/>
                    </a:lnTo>
                    <a:lnTo>
                      <a:pt x="58685" y="320926"/>
                    </a:lnTo>
                    <a:lnTo>
                      <a:pt x="12859" y="3158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6" name="Group 85"/>
          <p:cNvGrpSpPr/>
          <p:nvPr/>
        </p:nvGrpSpPr>
        <p:grpSpPr>
          <a:xfrm>
            <a:off x="6944524" y="836083"/>
            <a:ext cx="1983642" cy="503203"/>
            <a:chOff x="6944524" y="836083"/>
            <a:chExt cx="1983642" cy="503203"/>
          </a:xfrm>
        </p:grpSpPr>
        <p:sp>
          <p:nvSpPr>
            <p:cNvPr id="76" name="Freeform 75"/>
            <p:cNvSpPr/>
            <p:nvPr/>
          </p:nvSpPr>
          <p:spPr>
            <a:xfrm>
              <a:off x="6944524" y="836083"/>
              <a:ext cx="288554" cy="480505"/>
            </a:xfrm>
            <a:custGeom>
              <a:avLst/>
              <a:gdLst/>
              <a:ahLst/>
              <a:cxnLst/>
              <a:rect l="0" t="0" r="0" b="0"/>
              <a:pathLst>
                <a:path w="288554" h="480505">
                  <a:moveTo>
                    <a:pt x="225383" y="111481"/>
                  </a:moveTo>
                  <a:lnTo>
                    <a:pt x="222263" y="68790"/>
                  </a:lnTo>
                  <a:lnTo>
                    <a:pt x="215807" y="49223"/>
                  </a:lnTo>
                  <a:lnTo>
                    <a:pt x="205139" y="32728"/>
                  </a:lnTo>
                  <a:lnTo>
                    <a:pt x="180390" y="10288"/>
                  </a:lnTo>
                  <a:lnTo>
                    <a:pt x="157813" y="2166"/>
                  </a:lnTo>
                  <a:lnTo>
                    <a:pt x="145241" y="0"/>
                  </a:lnTo>
                  <a:lnTo>
                    <a:pt x="125033" y="3832"/>
                  </a:lnTo>
                  <a:lnTo>
                    <a:pt x="87408" y="25357"/>
                  </a:lnTo>
                  <a:lnTo>
                    <a:pt x="73203" y="41618"/>
                  </a:lnTo>
                  <a:lnTo>
                    <a:pt x="42259" y="93269"/>
                  </a:lnTo>
                  <a:lnTo>
                    <a:pt x="17808" y="155544"/>
                  </a:lnTo>
                  <a:lnTo>
                    <a:pt x="5171" y="206815"/>
                  </a:lnTo>
                  <a:lnTo>
                    <a:pt x="0" y="241589"/>
                  </a:lnTo>
                  <a:lnTo>
                    <a:pt x="2494" y="292882"/>
                  </a:lnTo>
                  <a:lnTo>
                    <a:pt x="6093" y="338235"/>
                  </a:lnTo>
                  <a:lnTo>
                    <a:pt x="27085" y="392362"/>
                  </a:lnTo>
                  <a:lnTo>
                    <a:pt x="59350" y="437195"/>
                  </a:lnTo>
                  <a:lnTo>
                    <a:pt x="114721" y="477258"/>
                  </a:lnTo>
                  <a:lnTo>
                    <a:pt x="124702" y="480504"/>
                  </a:lnTo>
                  <a:lnTo>
                    <a:pt x="187846" y="480279"/>
                  </a:lnTo>
                  <a:lnTo>
                    <a:pt x="223619" y="468889"/>
                  </a:lnTo>
                  <a:lnTo>
                    <a:pt x="266340" y="440448"/>
                  </a:lnTo>
                  <a:lnTo>
                    <a:pt x="288553" y="427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96249" y="115813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27834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14714" y="1125971"/>
              <a:ext cx="113163" cy="170132"/>
            </a:xfrm>
            <a:custGeom>
              <a:avLst/>
              <a:gdLst/>
              <a:ahLst/>
              <a:cxnLst/>
              <a:rect l="0" t="0" r="0" b="0"/>
              <a:pathLst>
                <a:path w="113163" h="170132">
                  <a:moveTo>
                    <a:pt x="7877" y="32163"/>
                  </a:moveTo>
                  <a:lnTo>
                    <a:pt x="7877" y="90780"/>
                  </a:lnTo>
                  <a:lnTo>
                    <a:pt x="9046" y="143784"/>
                  </a:lnTo>
                  <a:lnTo>
                    <a:pt x="13942" y="170131"/>
                  </a:lnTo>
                  <a:lnTo>
                    <a:pt x="0" y="109087"/>
                  </a:lnTo>
                  <a:lnTo>
                    <a:pt x="866" y="80389"/>
                  </a:lnTo>
                  <a:lnTo>
                    <a:pt x="20487" y="33371"/>
                  </a:lnTo>
                  <a:lnTo>
                    <a:pt x="26812" y="22440"/>
                  </a:lnTo>
                  <a:lnTo>
                    <a:pt x="46318" y="7175"/>
                  </a:lnTo>
                  <a:lnTo>
                    <a:pt x="58070" y="1466"/>
                  </a:lnTo>
                  <a:lnTo>
                    <a:pt x="68246" y="0"/>
                  </a:lnTo>
                  <a:lnTo>
                    <a:pt x="113162" y="11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32248" y="1123290"/>
              <a:ext cx="164084" cy="195469"/>
            </a:xfrm>
            <a:custGeom>
              <a:avLst/>
              <a:gdLst/>
              <a:ahLst/>
              <a:cxnLst/>
              <a:rect l="0" t="0" r="0" b="0"/>
              <a:pathLst>
                <a:path w="164084" h="195469">
                  <a:moveTo>
                    <a:pt x="164083" y="34844"/>
                  </a:moveTo>
                  <a:lnTo>
                    <a:pt x="146103" y="19203"/>
                  </a:lnTo>
                  <a:lnTo>
                    <a:pt x="94342" y="0"/>
                  </a:lnTo>
                  <a:lnTo>
                    <a:pt x="82494" y="1086"/>
                  </a:lnTo>
                  <a:lnTo>
                    <a:pt x="59971" y="11652"/>
                  </a:lnTo>
                  <a:lnTo>
                    <a:pt x="33149" y="31742"/>
                  </a:lnTo>
                  <a:lnTo>
                    <a:pt x="10385" y="63691"/>
                  </a:lnTo>
                  <a:lnTo>
                    <a:pt x="0" y="108382"/>
                  </a:lnTo>
                  <a:lnTo>
                    <a:pt x="2513" y="147490"/>
                  </a:lnTo>
                  <a:lnTo>
                    <a:pt x="10776" y="167188"/>
                  </a:lnTo>
                  <a:lnTo>
                    <a:pt x="16255" y="175716"/>
                  </a:lnTo>
                  <a:lnTo>
                    <a:pt x="34821" y="188311"/>
                  </a:lnTo>
                  <a:lnTo>
                    <a:pt x="57501" y="195468"/>
                  </a:lnTo>
                  <a:lnTo>
                    <a:pt x="89999" y="192921"/>
                  </a:lnTo>
                  <a:lnTo>
                    <a:pt x="129302" y="181579"/>
                  </a:lnTo>
                  <a:lnTo>
                    <a:pt x="153555" y="171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70056" y="884393"/>
              <a:ext cx="10504" cy="431670"/>
            </a:xfrm>
            <a:custGeom>
              <a:avLst/>
              <a:gdLst/>
              <a:ahLst/>
              <a:cxnLst/>
              <a:rect l="0" t="0" r="0" b="0"/>
              <a:pathLst>
                <a:path w="10504" h="431670">
                  <a:moveTo>
                    <a:pt x="10503" y="0"/>
                  </a:moveTo>
                  <a:lnTo>
                    <a:pt x="2170" y="37478"/>
                  </a:lnTo>
                  <a:lnTo>
                    <a:pt x="408" y="94491"/>
                  </a:lnTo>
                  <a:lnTo>
                    <a:pt x="61" y="156012"/>
                  </a:lnTo>
                  <a:lnTo>
                    <a:pt x="0" y="211952"/>
                  </a:lnTo>
                  <a:lnTo>
                    <a:pt x="1152" y="266092"/>
                  </a:lnTo>
                  <a:lnTo>
                    <a:pt x="7213" y="318008"/>
                  </a:lnTo>
                  <a:lnTo>
                    <a:pt x="9854" y="381185"/>
                  </a:lnTo>
                  <a:lnTo>
                    <a:pt x="1050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61654" y="1122852"/>
              <a:ext cx="174298" cy="216434"/>
            </a:xfrm>
            <a:custGeom>
              <a:avLst/>
              <a:gdLst/>
              <a:ahLst/>
              <a:cxnLst/>
              <a:rect l="0" t="0" r="0" b="0"/>
              <a:pathLst>
                <a:path w="174298" h="216434">
                  <a:moveTo>
                    <a:pt x="24191" y="98453"/>
                  </a:moveTo>
                  <a:lnTo>
                    <a:pt x="82808" y="92864"/>
                  </a:lnTo>
                  <a:lnTo>
                    <a:pt x="142524" y="68789"/>
                  </a:lnTo>
                  <a:lnTo>
                    <a:pt x="155722" y="64639"/>
                  </a:lnTo>
                  <a:lnTo>
                    <a:pt x="164521" y="57193"/>
                  </a:lnTo>
                  <a:lnTo>
                    <a:pt x="174297" y="36442"/>
                  </a:lnTo>
                  <a:lnTo>
                    <a:pt x="173395" y="27866"/>
                  </a:lnTo>
                  <a:lnTo>
                    <a:pt x="169283" y="20980"/>
                  </a:lnTo>
                  <a:lnTo>
                    <a:pt x="155357" y="10208"/>
                  </a:lnTo>
                  <a:lnTo>
                    <a:pt x="137469" y="1522"/>
                  </a:lnTo>
                  <a:lnTo>
                    <a:pt x="114700" y="0"/>
                  </a:lnTo>
                  <a:lnTo>
                    <a:pt x="91324" y="4394"/>
                  </a:lnTo>
                  <a:lnTo>
                    <a:pt x="44152" y="32789"/>
                  </a:lnTo>
                  <a:lnTo>
                    <a:pt x="18926" y="64309"/>
                  </a:lnTo>
                  <a:lnTo>
                    <a:pt x="2224" y="103284"/>
                  </a:lnTo>
                  <a:lnTo>
                    <a:pt x="0" y="127507"/>
                  </a:lnTo>
                  <a:lnTo>
                    <a:pt x="4080" y="148800"/>
                  </a:lnTo>
                  <a:lnTo>
                    <a:pt x="32258" y="194525"/>
                  </a:lnTo>
                  <a:lnTo>
                    <a:pt x="55072" y="208612"/>
                  </a:lnTo>
                  <a:lnTo>
                    <a:pt x="82369" y="216433"/>
                  </a:lnTo>
                  <a:lnTo>
                    <a:pt x="125370" y="215041"/>
                  </a:lnTo>
                  <a:lnTo>
                    <a:pt x="150532" y="214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22452" y="863336"/>
              <a:ext cx="37175" cy="473784"/>
            </a:xfrm>
            <a:custGeom>
              <a:avLst/>
              <a:gdLst/>
              <a:ahLst/>
              <a:cxnLst/>
              <a:rect l="0" t="0" r="0" b="0"/>
              <a:pathLst>
                <a:path w="37175" h="47378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2999"/>
                  </a:lnTo>
                  <a:lnTo>
                    <a:pt x="11088" y="156079"/>
                  </a:lnTo>
                  <a:lnTo>
                    <a:pt x="16294" y="211591"/>
                  </a:lnTo>
                  <a:lnTo>
                    <a:pt x="24229" y="273524"/>
                  </a:lnTo>
                  <a:lnTo>
                    <a:pt x="32819" y="334508"/>
                  </a:lnTo>
                  <a:lnTo>
                    <a:pt x="35884" y="383253"/>
                  </a:lnTo>
                  <a:lnTo>
                    <a:pt x="36919" y="438526"/>
                  </a:lnTo>
                  <a:lnTo>
                    <a:pt x="37174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12228" y="1116454"/>
              <a:ext cx="242156" cy="41681"/>
            </a:xfrm>
            <a:custGeom>
              <a:avLst/>
              <a:gdLst/>
              <a:ahLst/>
              <a:cxnLst/>
              <a:rect l="0" t="0" r="0" b="0"/>
              <a:pathLst>
                <a:path w="242156" h="41681">
                  <a:moveTo>
                    <a:pt x="242155" y="10095"/>
                  </a:moveTo>
                  <a:lnTo>
                    <a:pt x="204677" y="1761"/>
                  </a:lnTo>
                  <a:lnTo>
                    <a:pt x="153253" y="0"/>
                  </a:lnTo>
                  <a:lnTo>
                    <a:pt x="132064" y="5998"/>
                  </a:lnTo>
                  <a:lnTo>
                    <a:pt x="112508" y="14123"/>
                  </a:lnTo>
                  <a:lnTo>
                    <a:pt x="61825" y="19339"/>
                  </a:lnTo>
                  <a:lnTo>
                    <a:pt x="36836" y="22392"/>
                  </a:lnTo>
                  <a:lnTo>
                    <a:pt x="0" y="41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64911" y="842279"/>
              <a:ext cx="463255" cy="471062"/>
            </a:xfrm>
            <a:custGeom>
              <a:avLst/>
              <a:gdLst/>
              <a:ahLst/>
              <a:cxnLst/>
              <a:rect l="0" t="0" r="0" b="0"/>
              <a:pathLst>
                <a:path w="463255" h="471062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14655" y="172270"/>
                  </a:lnTo>
                  <a:lnTo>
                    <a:pt x="21332" y="215385"/>
                  </a:lnTo>
                  <a:lnTo>
                    <a:pt x="28199" y="260673"/>
                  </a:lnTo>
                  <a:lnTo>
                    <a:pt x="35150" y="304198"/>
                  </a:lnTo>
                  <a:lnTo>
                    <a:pt x="40052" y="362574"/>
                  </a:lnTo>
                  <a:lnTo>
                    <a:pt x="47093" y="411326"/>
                  </a:lnTo>
                  <a:lnTo>
                    <a:pt x="51547" y="460362"/>
                  </a:lnTo>
                  <a:lnTo>
                    <a:pt x="52156" y="453390"/>
                  </a:lnTo>
                  <a:lnTo>
                    <a:pt x="52579" y="397860"/>
                  </a:lnTo>
                  <a:lnTo>
                    <a:pt x="58220" y="349081"/>
                  </a:lnTo>
                  <a:lnTo>
                    <a:pt x="72883" y="316341"/>
                  </a:lnTo>
                  <a:lnTo>
                    <a:pt x="88545" y="301253"/>
                  </a:lnTo>
                  <a:lnTo>
                    <a:pt x="97635" y="295592"/>
                  </a:lnTo>
                  <a:lnTo>
                    <a:pt x="107204" y="295328"/>
                  </a:lnTo>
                  <a:lnTo>
                    <a:pt x="127195" y="304392"/>
                  </a:lnTo>
                  <a:lnTo>
                    <a:pt x="152592" y="334816"/>
                  </a:lnTo>
                  <a:lnTo>
                    <a:pt x="173728" y="387018"/>
                  </a:lnTo>
                  <a:lnTo>
                    <a:pt x="181718" y="414553"/>
                  </a:lnTo>
                  <a:lnTo>
                    <a:pt x="186657" y="420258"/>
                  </a:lnTo>
                  <a:lnTo>
                    <a:pt x="192288" y="420552"/>
                  </a:lnTo>
                  <a:lnTo>
                    <a:pt x="214512" y="404198"/>
                  </a:lnTo>
                  <a:lnTo>
                    <a:pt x="243324" y="383365"/>
                  </a:lnTo>
                  <a:lnTo>
                    <a:pt x="296122" y="362050"/>
                  </a:lnTo>
                  <a:lnTo>
                    <a:pt x="356527" y="338417"/>
                  </a:lnTo>
                  <a:lnTo>
                    <a:pt x="415425" y="298132"/>
                  </a:lnTo>
                  <a:lnTo>
                    <a:pt x="419670" y="290002"/>
                  </a:lnTo>
                  <a:lnTo>
                    <a:pt x="421267" y="271609"/>
                  </a:lnTo>
                  <a:lnTo>
                    <a:pt x="414958" y="254856"/>
                  </a:lnTo>
                  <a:lnTo>
                    <a:pt x="410000" y="247113"/>
                  </a:lnTo>
                  <a:lnTo>
                    <a:pt x="395132" y="235390"/>
                  </a:lnTo>
                  <a:lnTo>
                    <a:pt x="386254" y="230627"/>
                  </a:lnTo>
                  <a:lnTo>
                    <a:pt x="367031" y="228453"/>
                  </a:lnTo>
                  <a:lnTo>
                    <a:pt x="347959" y="232556"/>
                  </a:lnTo>
                  <a:lnTo>
                    <a:pt x="316652" y="254254"/>
                  </a:lnTo>
                  <a:lnTo>
                    <a:pt x="266769" y="310974"/>
                  </a:lnTo>
                  <a:lnTo>
                    <a:pt x="251269" y="338586"/>
                  </a:lnTo>
                  <a:lnTo>
                    <a:pt x="244856" y="374583"/>
                  </a:lnTo>
                  <a:lnTo>
                    <a:pt x="249595" y="394989"/>
                  </a:lnTo>
                  <a:lnTo>
                    <a:pt x="271702" y="427153"/>
                  </a:lnTo>
                  <a:lnTo>
                    <a:pt x="299768" y="454867"/>
                  </a:lnTo>
                  <a:lnTo>
                    <a:pt x="318064" y="464596"/>
                  </a:lnTo>
                  <a:lnTo>
                    <a:pt x="353685" y="471061"/>
                  </a:lnTo>
                  <a:lnTo>
                    <a:pt x="407642" y="466009"/>
                  </a:lnTo>
                  <a:lnTo>
                    <a:pt x="46325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741087" y="1537160"/>
            <a:ext cx="2903018" cy="1063644"/>
            <a:chOff x="6741087" y="1537160"/>
            <a:chExt cx="2903018" cy="1063644"/>
          </a:xfrm>
        </p:grpSpPr>
        <p:sp>
          <p:nvSpPr>
            <p:cNvPr id="87" name="Freeform 86"/>
            <p:cNvSpPr/>
            <p:nvPr/>
          </p:nvSpPr>
          <p:spPr>
            <a:xfrm>
              <a:off x="6741087" y="1616035"/>
              <a:ext cx="285731" cy="507042"/>
            </a:xfrm>
            <a:custGeom>
              <a:avLst/>
              <a:gdLst/>
              <a:ahLst/>
              <a:cxnLst/>
              <a:rect l="0" t="0" r="0" b="0"/>
              <a:pathLst>
                <a:path w="285731" h="507042">
                  <a:moveTo>
                    <a:pt x="176135" y="100110"/>
                  </a:moveTo>
                  <a:lnTo>
                    <a:pt x="173796" y="66488"/>
                  </a:lnTo>
                  <a:lnTo>
                    <a:pt x="164957" y="41493"/>
                  </a:lnTo>
                  <a:lnTo>
                    <a:pt x="150110" y="21025"/>
                  </a:lnTo>
                  <a:lnTo>
                    <a:pt x="141237" y="12292"/>
                  </a:lnTo>
                  <a:lnTo>
                    <a:pt x="118901" y="2588"/>
                  </a:lnTo>
                  <a:lnTo>
                    <a:pt x="106394" y="0"/>
                  </a:lnTo>
                  <a:lnTo>
                    <a:pt x="95716" y="615"/>
                  </a:lnTo>
                  <a:lnTo>
                    <a:pt x="77613" y="7537"/>
                  </a:lnTo>
                  <a:lnTo>
                    <a:pt x="23466" y="53522"/>
                  </a:lnTo>
                  <a:lnTo>
                    <a:pt x="6767" y="86436"/>
                  </a:lnTo>
                  <a:lnTo>
                    <a:pt x="0" y="125824"/>
                  </a:lnTo>
                  <a:lnTo>
                    <a:pt x="6119" y="172649"/>
                  </a:lnTo>
                  <a:lnTo>
                    <a:pt x="16447" y="203881"/>
                  </a:lnTo>
                  <a:lnTo>
                    <a:pt x="46976" y="243338"/>
                  </a:lnTo>
                  <a:lnTo>
                    <a:pt x="78725" y="259271"/>
                  </a:lnTo>
                  <a:lnTo>
                    <a:pt x="88968" y="260029"/>
                  </a:lnTo>
                  <a:lnTo>
                    <a:pt x="106588" y="254633"/>
                  </a:lnTo>
                  <a:lnTo>
                    <a:pt x="151317" y="218826"/>
                  </a:lnTo>
                  <a:lnTo>
                    <a:pt x="166962" y="192607"/>
                  </a:lnTo>
                  <a:lnTo>
                    <a:pt x="189984" y="131497"/>
                  </a:lnTo>
                  <a:lnTo>
                    <a:pt x="194727" y="129223"/>
                  </a:lnTo>
                  <a:lnTo>
                    <a:pt x="200228" y="132387"/>
                  </a:lnTo>
                  <a:lnTo>
                    <a:pt x="206235" y="139175"/>
                  </a:lnTo>
                  <a:lnTo>
                    <a:pt x="212910" y="162316"/>
                  </a:lnTo>
                  <a:lnTo>
                    <a:pt x="222784" y="219242"/>
                  </a:lnTo>
                  <a:lnTo>
                    <a:pt x="238180" y="267079"/>
                  </a:lnTo>
                  <a:lnTo>
                    <a:pt x="257561" y="318298"/>
                  </a:lnTo>
                  <a:lnTo>
                    <a:pt x="276664" y="378432"/>
                  </a:lnTo>
                  <a:lnTo>
                    <a:pt x="285730" y="414202"/>
                  </a:lnTo>
                  <a:lnTo>
                    <a:pt x="284115" y="436238"/>
                  </a:lnTo>
                  <a:lnTo>
                    <a:pt x="265451" y="473964"/>
                  </a:lnTo>
                  <a:lnTo>
                    <a:pt x="247417" y="491655"/>
                  </a:lnTo>
                  <a:lnTo>
                    <a:pt x="226534" y="502247"/>
                  </a:lnTo>
                  <a:lnTo>
                    <a:pt x="188469" y="507041"/>
                  </a:lnTo>
                  <a:lnTo>
                    <a:pt x="133684" y="498772"/>
                  </a:lnTo>
                  <a:lnTo>
                    <a:pt x="70851" y="489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54093" y="1652974"/>
              <a:ext cx="126343" cy="247385"/>
            </a:xfrm>
            <a:custGeom>
              <a:avLst/>
              <a:gdLst/>
              <a:ahLst/>
              <a:cxnLst/>
              <a:rect l="0" t="0" r="0" b="0"/>
              <a:pathLst>
                <a:path w="126343" h="247385">
                  <a:moveTo>
                    <a:pt x="0" y="105285"/>
                  </a:moveTo>
                  <a:lnTo>
                    <a:pt x="5590" y="88517"/>
                  </a:lnTo>
                  <a:lnTo>
                    <a:pt x="7236" y="88257"/>
                  </a:lnTo>
                  <a:lnTo>
                    <a:pt x="18645" y="146400"/>
                  </a:lnTo>
                  <a:lnTo>
                    <a:pt x="35240" y="208821"/>
                  </a:lnTo>
                  <a:lnTo>
                    <a:pt x="45666" y="241637"/>
                  </a:lnTo>
                  <a:lnTo>
                    <a:pt x="45652" y="246489"/>
                  </a:lnTo>
                  <a:lnTo>
                    <a:pt x="43303" y="247384"/>
                  </a:lnTo>
                  <a:lnTo>
                    <a:pt x="39397" y="245641"/>
                  </a:lnTo>
                  <a:lnTo>
                    <a:pt x="31938" y="231226"/>
                  </a:lnTo>
                  <a:lnTo>
                    <a:pt x="24281" y="193683"/>
                  </a:lnTo>
                  <a:lnTo>
                    <a:pt x="21694" y="134184"/>
                  </a:lnTo>
                  <a:lnTo>
                    <a:pt x="30759" y="71306"/>
                  </a:lnTo>
                  <a:lnTo>
                    <a:pt x="41356" y="45729"/>
                  </a:lnTo>
                  <a:lnTo>
                    <a:pt x="56986" y="28903"/>
                  </a:lnTo>
                  <a:lnTo>
                    <a:pt x="95614" y="85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05710" y="1678737"/>
              <a:ext cx="155996" cy="237836"/>
            </a:xfrm>
            <a:custGeom>
              <a:avLst/>
              <a:gdLst/>
              <a:ahLst/>
              <a:cxnLst/>
              <a:rect l="0" t="0" r="0" b="0"/>
              <a:pathLst>
                <a:path w="155996" h="237836">
                  <a:moveTo>
                    <a:pt x="27367" y="90050"/>
                  </a:moveTo>
                  <a:lnTo>
                    <a:pt x="45348" y="105691"/>
                  </a:lnTo>
                  <a:lnTo>
                    <a:pt x="62264" y="113769"/>
                  </a:lnTo>
                  <a:lnTo>
                    <a:pt x="84601" y="111900"/>
                  </a:lnTo>
                  <a:lnTo>
                    <a:pt x="131480" y="91637"/>
                  </a:lnTo>
                  <a:lnTo>
                    <a:pt x="146948" y="75547"/>
                  </a:lnTo>
                  <a:lnTo>
                    <a:pt x="152712" y="66344"/>
                  </a:lnTo>
                  <a:lnTo>
                    <a:pt x="155995" y="46759"/>
                  </a:lnTo>
                  <a:lnTo>
                    <a:pt x="155233" y="36623"/>
                  </a:lnTo>
                  <a:lnTo>
                    <a:pt x="148148" y="19121"/>
                  </a:lnTo>
                  <a:lnTo>
                    <a:pt x="142983" y="11179"/>
                  </a:lnTo>
                  <a:lnTo>
                    <a:pt x="134860" y="5884"/>
                  </a:lnTo>
                  <a:lnTo>
                    <a:pt x="113356" y="0"/>
                  </a:lnTo>
                  <a:lnTo>
                    <a:pt x="102241" y="1941"/>
                  </a:lnTo>
                  <a:lnTo>
                    <a:pt x="70999" y="20270"/>
                  </a:lnTo>
                  <a:lnTo>
                    <a:pt x="31539" y="55009"/>
                  </a:lnTo>
                  <a:lnTo>
                    <a:pt x="10017" y="87206"/>
                  </a:lnTo>
                  <a:lnTo>
                    <a:pt x="0" y="131972"/>
                  </a:lnTo>
                  <a:lnTo>
                    <a:pt x="2621" y="176691"/>
                  </a:lnTo>
                  <a:lnTo>
                    <a:pt x="10909" y="199137"/>
                  </a:lnTo>
                  <a:lnTo>
                    <a:pt x="23562" y="216912"/>
                  </a:lnTo>
                  <a:lnTo>
                    <a:pt x="40884" y="232611"/>
                  </a:lnTo>
                  <a:lnTo>
                    <a:pt x="51586" y="236563"/>
                  </a:lnTo>
                  <a:lnTo>
                    <a:pt x="75956" y="237835"/>
                  </a:lnTo>
                  <a:lnTo>
                    <a:pt x="122124" y="226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25725" y="1741624"/>
              <a:ext cx="196908" cy="172985"/>
            </a:xfrm>
            <a:custGeom>
              <a:avLst/>
              <a:gdLst/>
              <a:ahLst/>
              <a:cxnLst/>
              <a:rect l="0" t="0" r="0" b="0"/>
              <a:pathLst>
                <a:path w="196908" h="172985">
                  <a:moveTo>
                    <a:pt x="112679" y="111391"/>
                  </a:moveTo>
                  <a:lnTo>
                    <a:pt x="118268" y="94623"/>
                  </a:lnTo>
                  <a:lnTo>
                    <a:pt x="116154" y="61839"/>
                  </a:lnTo>
                  <a:lnTo>
                    <a:pt x="107984" y="42185"/>
                  </a:lnTo>
                  <a:lnTo>
                    <a:pt x="83676" y="10503"/>
                  </a:lnTo>
                  <a:lnTo>
                    <a:pt x="63914" y="2211"/>
                  </a:lnTo>
                  <a:lnTo>
                    <a:pt x="52093" y="0"/>
                  </a:lnTo>
                  <a:lnTo>
                    <a:pt x="41873" y="2035"/>
                  </a:lnTo>
                  <a:lnTo>
                    <a:pt x="24278" y="13656"/>
                  </a:lnTo>
                  <a:lnTo>
                    <a:pt x="11778" y="33638"/>
                  </a:lnTo>
                  <a:lnTo>
                    <a:pt x="3493" y="59287"/>
                  </a:lnTo>
                  <a:lnTo>
                    <a:pt x="0" y="104272"/>
                  </a:lnTo>
                  <a:lnTo>
                    <a:pt x="11779" y="163096"/>
                  </a:lnTo>
                  <a:lnTo>
                    <a:pt x="17336" y="169258"/>
                  </a:lnTo>
                  <a:lnTo>
                    <a:pt x="24551" y="172196"/>
                  </a:lnTo>
                  <a:lnTo>
                    <a:pt x="32870" y="172984"/>
                  </a:lnTo>
                  <a:lnTo>
                    <a:pt x="51472" y="167622"/>
                  </a:lnTo>
                  <a:lnTo>
                    <a:pt x="61345" y="162916"/>
                  </a:lnTo>
                  <a:lnTo>
                    <a:pt x="75436" y="145210"/>
                  </a:lnTo>
                  <a:lnTo>
                    <a:pt x="96726" y="89458"/>
                  </a:lnTo>
                  <a:lnTo>
                    <a:pt x="101713" y="58619"/>
                  </a:lnTo>
                  <a:lnTo>
                    <a:pt x="104199" y="58662"/>
                  </a:lnTo>
                  <a:lnTo>
                    <a:pt x="107025" y="62201"/>
                  </a:lnTo>
                  <a:lnTo>
                    <a:pt x="126507" y="114156"/>
                  </a:lnTo>
                  <a:lnTo>
                    <a:pt x="139882" y="137187"/>
                  </a:lnTo>
                  <a:lnTo>
                    <a:pt x="157525" y="151322"/>
                  </a:lnTo>
                  <a:lnTo>
                    <a:pt x="165972" y="154389"/>
                  </a:lnTo>
                  <a:lnTo>
                    <a:pt x="196907" y="153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85803" y="153716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0" y="213544"/>
                  </a:lnTo>
                  <a:lnTo>
                    <a:pt x="1170" y="26661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91046" y="1652974"/>
              <a:ext cx="210571" cy="46239"/>
            </a:xfrm>
            <a:custGeom>
              <a:avLst/>
              <a:gdLst/>
              <a:ahLst/>
              <a:cxnLst/>
              <a:rect l="0" t="0" r="0" b="0"/>
              <a:pathLst>
                <a:path w="210571" h="46239">
                  <a:moveTo>
                    <a:pt x="210570" y="0"/>
                  </a:moveTo>
                  <a:lnTo>
                    <a:pt x="199392" y="16767"/>
                  </a:lnTo>
                  <a:lnTo>
                    <a:pt x="190250" y="20537"/>
                  </a:lnTo>
                  <a:lnTo>
                    <a:pt x="136670" y="21301"/>
                  </a:lnTo>
                  <a:lnTo>
                    <a:pt x="108706" y="23505"/>
                  </a:lnTo>
                  <a:lnTo>
                    <a:pt x="55745" y="40864"/>
                  </a:lnTo>
                  <a:lnTo>
                    <a:pt x="34135" y="462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38230" y="1706532"/>
              <a:ext cx="200722" cy="157013"/>
            </a:xfrm>
            <a:custGeom>
              <a:avLst/>
              <a:gdLst/>
              <a:ahLst/>
              <a:cxnLst/>
              <a:rect l="0" t="0" r="0" b="0"/>
              <a:pathLst>
                <a:path w="200722" h="157013">
                  <a:moveTo>
                    <a:pt x="42329" y="104369"/>
                  </a:moveTo>
                  <a:lnTo>
                    <a:pt x="77227" y="75061"/>
                  </a:lnTo>
                  <a:lnTo>
                    <a:pt x="86652" y="71962"/>
                  </a:lnTo>
                  <a:lnTo>
                    <a:pt x="142966" y="66855"/>
                  </a:lnTo>
                  <a:lnTo>
                    <a:pt x="177823" y="58029"/>
                  </a:lnTo>
                  <a:lnTo>
                    <a:pt x="186470" y="52419"/>
                  </a:lnTo>
                  <a:lnTo>
                    <a:pt x="199198" y="36826"/>
                  </a:lnTo>
                  <a:lnTo>
                    <a:pt x="200721" y="27755"/>
                  </a:lnTo>
                  <a:lnTo>
                    <a:pt x="196174" y="8317"/>
                  </a:lnTo>
                  <a:lnTo>
                    <a:pt x="189346" y="2900"/>
                  </a:lnTo>
                  <a:lnTo>
                    <a:pt x="169281" y="0"/>
                  </a:lnTo>
                  <a:lnTo>
                    <a:pt x="109870" y="10657"/>
                  </a:lnTo>
                  <a:lnTo>
                    <a:pt x="81706" y="18266"/>
                  </a:lnTo>
                  <a:lnTo>
                    <a:pt x="22048" y="49622"/>
                  </a:lnTo>
                  <a:lnTo>
                    <a:pt x="5629" y="65999"/>
                  </a:lnTo>
                  <a:lnTo>
                    <a:pt x="1485" y="75279"/>
                  </a:lnTo>
                  <a:lnTo>
                    <a:pt x="0" y="94950"/>
                  </a:lnTo>
                  <a:lnTo>
                    <a:pt x="3581" y="102769"/>
                  </a:lnTo>
                  <a:lnTo>
                    <a:pt x="34545" y="126843"/>
                  </a:lnTo>
                  <a:lnTo>
                    <a:pt x="67319" y="143783"/>
                  </a:lnTo>
                  <a:lnTo>
                    <a:pt x="105500" y="157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91565" y="1706988"/>
              <a:ext cx="142822" cy="156557"/>
            </a:xfrm>
            <a:custGeom>
              <a:avLst/>
              <a:gdLst/>
              <a:ahLst/>
              <a:cxnLst/>
              <a:rect l="0" t="0" r="0" b="0"/>
              <a:pathLst>
                <a:path w="142822" h="156557">
                  <a:moveTo>
                    <a:pt x="115378" y="30214"/>
                  </a:moveTo>
                  <a:lnTo>
                    <a:pt x="109789" y="7857"/>
                  </a:lnTo>
                  <a:lnTo>
                    <a:pt x="103463" y="2441"/>
                  </a:lnTo>
                  <a:lnTo>
                    <a:pt x="94567" y="0"/>
                  </a:lnTo>
                  <a:lnTo>
                    <a:pt x="62808" y="2154"/>
                  </a:lnTo>
                  <a:lnTo>
                    <a:pt x="20636" y="13362"/>
                  </a:lnTo>
                  <a:lnTo>
                    <a:pt x="12442" y="18980"/>
                  </a:lnTo>
                  <a:lnTo>
                    <a:pt x="218" y="34579"/>
                  </a:lnTo>
                  <a:lnTo>
                    <a:pt x="0" y="41313"/>
                  </a:lnTo>
                  <a:lnTo>
                    <a:pt x="3364" y="46972"/>
                  </a:lnTo>
                  <a:lnTo>
                    <a:pt x="43566" y="75488"/>
                  </a:lnTo>
                  <a:lnTo>
                    <a:pt x="105747" y="96386"/>
                  </a:lnTo>
                  <a:lnTo>
                    <a:pt x="138521" y="112861"/>
                  </a:lnTo>
                  <a:lnTo>
                    <a:pt x="142505" y="119237"/>
                  </a:lnTo>
                  <a:lnTo>
                    <a:pt x="142821" y="125828"/>
                  </a:lnTo>
                  <a:lnTo>
                    <a:pt x="140692" y="132561"/>
                  </a:lnTo>
                  <a:lnTo>
                    <a:pt x="134594" y="138219"/>
                  </a:lnTo>
                  <a:lnTo>
                    <a:pt x="115339" y="147626"/>
                  </a:lnTo>
                  <a:lnTo>
                    <a:pt x="91185" y="149468"/>
                  </a:lnTo>
                  <a:lnTo>
                    <a:pt x="54397" y="150166"/>
                  </a:lnTo>
                  <a:lnTo>
                    <a:pt x="20621" y="156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16691" y="1547689"/>
              <a:ext cx="21667" cy="305327"/>
            </a:xfrm>
            <a:custGeom>
              <a:avLst/>
              <a:gdLst/>
              <a:ahLst/>
              <a:cxnLst/>
              <a:rect l="0" t="0" r="0" b="0"/>
              <a:pathLst>
                <a:path w="21667" h="305327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760" y="159756"/>
                  </a:lnTo>
                  <a:lnTo>
                    <a:pt x="11564" y="208642"/>
                  </a:lnTo>
                  <a:lnTo>
                    <a:pt x="21666" y="266817"/>
                  </a:lnTo>
                  <a:lnTo>
                    <a:pt x="1659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17471" y="166350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7483" y="0"/>
                  </a:lnTo>
                  <a:lnTo>
                    <a:pt x="115832" y="7236"/>
                  </a:lnTo>
                  <a:lnTo>
                    <a:pt x="62482" y="9878"/>
                  </a:lnTo>
                  <a:lnTo>
                    <a:pt x="37128" y="125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54425" y="1690738"/>
              <a:ext cx="182190" cy="451270"/>
            </a:xfrm>
            <a:custGeom>
              <a:avLst/>
              <a:gdLst/>
              <a:ahLst/>
              <a:cxnLst/>
              <a:rect l="0" t="0" r="0" b="0"/>
              <a:pathLst>
                <a:path w="182190" h="451270">
                  <a:moveTo>
                    <a:pt x="0" y="151749"/>
                  </a:moveTo>
                  <a:lnTo>
                    <a:pt x="0" y="210365"/>
                  </a:lnTo>
                  <a:lnTo>
                    <a:pt x="8333" y="273202"/>
                  </a:lnTo>
                  <a:lnTo>
                    <a:pt x="9878" y="321876"/>
                  </a:lnTo>
                  <a:lnTo>
                    <a:pt x="10336" y="376462"/>
                  </a:lnTo>
                  <a:lnTo>
                    <a:pt x="13590" y="430850"/>
                  </a:lnTo>
                  <a:lnTo>
                    <a:pt x="17738" y="451269"/>
                  </a:lnTo>
                  <a:lnTo>
                    <a:pt x="18844" y="448525"/>
                  </a:lnTo>
                  <a:lnTo>
                    <a:pt x="19595" y="388835"/>
                  </a:lnTo>
                  <a:lnTo>
                    <a:pt x="11954" y="325863"/>
                  </a:lnTo>
                  <a:lnTo>
                    <a:pt x="5361" y="273528"/>
                  </a:lnTo>
                  <a:lnTo>
                    <a:pt x="2229" y="210942"/>
                  </a:lnTo>
                  <a:lnTo>
                    <a:pt x="11662" y="157332"/>
                  </a:lnTo>
                  <a:lnTo>
                    <a:pt x="19201" y="96699"/>
                  </a:lnTo>
                  <a:lnTo>
                    <a:pt x="29096" y="40832"/>
                  </a:lnTo>
                  <a:lnTo>
                    <a:pt x="35548" y="17055"/>
                  </a:lnTo>
                  <a:lnTo>
                    <a:pt x="42416" y="9310"/>
                  </a:lnTo>
                  <a:lnTo>
                    <a:pt x="62525" y="705"/>
                  </a:lnTo>
                  <a:lnTo>
                    <a:pt x="83940" y="0"/>
                  </a:lnTo>
                  <a:lnTo>
                    <a:pt x="94565" y="1450"/>
                  </a:lnTo>
                  <a:lnTo>
                    <a:pt x="102817" y="5926"/>
                  </a:lnTo>
                  <a:lnTo>
                    <a:pt x="156101" y="68229"/>
                  </a:lnTo>
                  <a:lnTo>
                    <a:pt x="180053" y="109775"/>
                  </a:lnTo>
                  <a:lnTo>
                    <a:pt x="182189" y="130754"/>
                  </a:lnTo>
                  <a:lnTo>
                    <a:pt x="178069" y="151776"/>
                  </a:lnTo>
                  <a:lnTo>
                    <a:pt x="168439" y="172818"/>
                  </a:lnTo>
                  <a:lnTo>
                    <a:pt x="153240" y="187629"/>
                  </a:lnTo>
                  <a:lnTo>
                    <a:pt x="121833" y="202544"/>
                  </a:lnTo>
                  <a:lnTo>
                    <a:pt x="109298" y="206669"/>
                  </a:lnTo>
                  <a:lnTo>
                    <a:pt x="98601" y="207080"/>
                  </a:lnTo>
                  <a:lnTo>
                    <a:pt x="52642" y="193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70027" y="1695088"/>
              <a:ext cx="331881" cy="237410"/>
            </a:xfrm>
            <a:custGeom>
              <a:avLst/>
              <a:gdLst/>
              <a:ahLst/>
              <a:cxnLst/>
              <a:rect l="0" t="0" r="0" b="0"/>
              <a:pathLst>
                <a:path w="331881" h="237410">
                  <a:moveTo>
                    <a:pt x="89724" y="0"/>
                  </a:moveTo>
                  <a:lnTo>
                    <a:pt x="84135" y="16767"/>
                  </a:lnTo>
                  <a:lnTo>
                    <a:pt x="77809" y="21707"/>
                  </a:lnTo>
                  <a:lnTo>
                    <a:pt x="48889" y="32168"/>
                  </a:lnTo>
                  <a:lnTo>
                    <a:pt x="32190" y="47052"/>
                  </a:lnTo>
                  <a:lnTo>
                    <a:pt x="15226" y="75162"/>
                  </a:lnTo>
                  <a:lnTo>
                    <a:pt x="6249" y="130574"/>
                  </a:lnTo>
                  <a:lnTo>
                    <a:pt x="0" y="166590"/>
                  </a:lnTo>
                  <a:lnTo>
                    <a:pt x="2274" y="188683"/>
                  </a:lnTo>
                  <a:lnTo>
                    <a:pt x="10303" y="207081"/>
                  </a:lnTo>
                  <a:lnTo>
                    <a:pt x="15719" y="215263"/>
                  </a:lnTo>
                  <a:lnTo>
                    <a:pt x="22841" y="219548"/>
                  </a:lnTo>
                  <a:lnTo>
                    <a:pt x="40111" y="221189"/>
                  </a:lnTo>
                  <a:lnTo>
                    <a:pt x="56365" y="214900"/>
                  </a:lnTo>
                  <a:lnTo>
                    <a:pt x="63975" y="209947"/>
                  </a:lnTo>
                  <a:lnTo>
                    <a:pt x="75551" y="191965"/>
                  </a:lnTo>
                  <a:lnTo>
                    <a:pt x="83424" y="167206"/>
                  </a:lnTo>
                  <a:lnTo>
                    <a:pt x="86688" y="121552"/>
                  </a:lnTo>
                  <a:lnTo>
                    <a:pt x="81022" y="63611"/>
                  </a:lnTo>
                  <a:lnTo>
                    <a:pt x="81177" y="44649"/>
                  </a:lnTo>
                  <a:lnTo>
                    <a:pt x="82856" y="46144"/>
                  </a:lnTo>
                  <a:lnTo>
                    <a:pt x="113042" y="106137"/>
                  </a:lnTo>
                  <a:lnTo>
                    <a:pt x="140827" y="168530"/>
                  </a:lnTo>
                  <a:lnTo>
                    <a:pt x="181144" y="231633"/>
                  </a:lnTo>
                  <a:lnTo>
                    <a:pt x="188105" y="236310"/>
                  </a:lnTo>
                  <a:lnTo>
                    <a:pt x="195086" y="237089"/>
                  </a:lnTo>
                  <a:lnTo>
                    <a:pt x="202079" y="235268"/>
                  </a:lnTo>
                  <a:lnTo>
                    <a:pt x="207911" y="230545"/>
                  </a:lnTo>
                  <a:lnTo>
                    <a:pt x="217512" y="215938"/>
                  </a:lnTo>
                  <a:lnTo>
                    <a:pt x="231638" y="162562"/>
                  </a:lnTo>
                  <a:lnTo>
                    <a:pt x="236976" y="153998"/>
                  </a:lnTo>
                  <a:lnTo>
                    <a:pt x="241705" y="151798"/>
                  </a:lnTo>
                  <a:lnTo>
                    <a:pt x="246027" y="153841"/>
                  </a:lnTo>
                  <a:lnTo>
                    <a:pt x="276899" y="193198"/>
                  </a:lnTo>
                  <a:lnTo>
                    <a:pt x="298402" y="232355"/>
                  </a:lnTo>
                  <a:lnTo>
                    <a:pt x="304882" y="236791"/>
                  </a:lnTo>
                  <a:lnTo>
                    <a:pt x="311542" y="237409"/>
                  </a:lnTo>
                  <a:lnTo>
                    <a:pt x="318321" y="235482"/>
                  </a:lnTo>
                  <a:lnTo>
                    <a:pt x="321671" y="229517"/>
                  </a:lnTo>
                  <a:lnTo>
                    <a:pt x="327213" y="173348"/>
                  </a:lnTo>
                  <a:lnTo>
                    <a:pt x="330958" y="117733"/>
                  </a:lnTo>
                  <a:lnTo>
                    <a:pt x="331698" y="64113"/>
                  </a:lnTo>
                  <a:lnTo>
                    <a:pt x="33188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50660" y="1744595"/>
              <a:ext cx="130232" cy="224235"/>
            </a:xfrm>
            <a:custGeom>
              <a:avLst/>
              <a:gdLst/>
              <a:ahLst/>
              <a:cxnLst/>
              <a:rect l="0" t="0" r="0" b="0"/>
              <a:pathLst>
                <a:path w="130232" h="224235">
                  <a:moveTo>
                    <a:pt x="3889" y="34721"/>
                  </a:moveTo>
                  <a:lnTo>
                    <a:pt x="7009" y="77412"/>
                  </a:lnTo>
                  <a:lnTo>
                    <a:pt x="9478" y="87748"/>
                  </a:lnTo>
                  <a:lnTo>
                    <a:pt x="14634" y="93469"/>
                  </a:lnTo>
                  <a:lnTo>
                    <a:pt x="21581" y="96113"/>
                  </a:lnTo>
                  <a:lnTo>
                    <a:pt x="68003" y="102553"/>
                  </a:lnTo>
                  <a:lnTo>
                    <a:pt x="88537" y="95674"/>
                  </a:lnTo>
                  <a:lnTo>
                    <a:pt x="119827" y="73058"/>
                  </a:lnTo>
                  <a:lnTo>
                    <a:pt x="125635" y="63788"/>
                  </a:lnTo>
                  <a:lnTo>
                    <a:pt x="128968" y="44130"/>
                  </a:lnTo>
                  <a:lnTo>
                    <a:pt x="123431" y="26814"/>
                  </a:lnTo>
                  <a:lnTo>
                    <a:pt x="118678" y="18921"/>
                  </a:lnTo>
                  <a:lnTo>
                    <a:pt x="104040" y="7032"/>
                  </a:lnTo>
                  <a:lnTo>
                    <a:pt x="95223" y="2223"/>
                  </a:lnTo>
                  <a:lnTo>
                    <a:pt x="72948" y="0"/>
                  </a:lnTo>
                  <a:lnTo>
                    <a:pt x="49790" y="4082"/>
                  </a:lnTo>
                  <a:lnTo>
                    <a:pt x="31698" y="13694"/>
                  </a:lnTo>
                  <a:lnTo>
                    <a:pt x="18978" y="28885"/>
                  </a:lnTo>
                  <a:lnTo>
                    <a:pt x="1280" y="67233"/>
                  </a:lnTo>
                  <a:lnTo>
                    <a:pt x="0" y="90895"/>
                  </a:lnTo>
                  <a:lnTo>
                    <a:pt x="8710" y="138623"/>
                  </a:lnTo>
                  <a:lnTo>
                    <a:pt x="43225" y="193990"/>
                  </a:lnTo>
                  <a:lnTo>
                    <a:pt x="53510" y="200562"/>
                  </a:lnTo>
                  <a:lnTo>
                    <a:pt x="102685" y="214228"/>
                  </a:lnTo>
                  <a:lnTo>
                    <a:pt x="130231" y="224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477981" y="1716145"/>
              <a:ext cx="166124" cy="233980"/>
            </a:xfrm>
            <a:custGeom>
              <a:avLst/>
              <a:gdLst/>
              <a:ahLst/>
              <a:cxnLst/>
              <a:rect l="0" t="0" r="0" b="0"/>
              <a:pathLst>
                <a:path w="166124" h="233980">
                  <a:moveTo>
                    <a:pt x="18723" y="105285"/>
                  </a:moveTo>
                  <a:lnTo>
                    <a:pt x="4070" y="154836"/>
                  </a:lnTo>
                  <a:lnTo>
                    <a:pt x="5153" y="194186"/>
                  </a:lnTo>
                  <a:lnTo>
                    <a:pt x="13660" y="233979"/>
                  </a:lnTo>
                  <a:lnTo>
                    <a:pt x="13008" y="233195"/>
                  </a:lnTo>
                  <a:lnTo>
                    <a:pt x="3557" y="189952"/>
                  </a:lnTo>
                  <a:lnTo>
                    <a:pt x="0" y="131801"/>
                  </a:lnTo>
                  <a:lnTo>
                    <a:pt x="7587" y="96374"/>
                  </a:lnTo>
                  <a:lnTo>
                    <a:pt x="30519" y="56081"/>
                  </a:lnTo>
                  <a:lnTo>
                    <a:pt x="53804" y="32604"/>
                  </a:lnTo>
                  <a:lnTo>
                    <a:pt x="63167" y="25245"/>
                  </a:lnTo>
                  <a:lnTo>
                    <a:pt x="86049" y="17069"/>
                  </a:lnTo>
                  <a:lnTo>
                    <a:pt x="147953" y="4154"/>
                  </a:lnTo>
                  <a:lnTo>
                    <a:pt x="1661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68873" y="2346251"/>
              <a:ext cx="208546" cy="209166"/>
            </a:xfrm>
            <a:custGeom>
              <a:avLst/>
              <a:gdLst/>
              <a:ahLst/>
              <a:cxnLst/>
              <a:rect l="0" t="0" r="0" b="0"/>
              <a:pathLst>
                <a:path w="208546" h="209166">
                  <a:moveTo>
                    <a:pt x="106277" y="12132"/>
                  </a:moveTo>
                  <a:lnTo>
                    <a:pt x="95098" y="954"/>
                  </a:lnTo>
                  <a:lnTo>
                    <a:pt x="89466" y="0"/>
                  </a:lnTo>
                  <a:lnTo>
                    <a:pt x="83371" y="1705"/>
                  </a:lnTo>
                  <a:lnTo>
                    <a:pt x="51189" y="21251"/>
                  </a:lnTo>
                  <a:lnTo>
                    <a:pt x="12124" y="74309"/>
                  </a:lnTo>
                  <a:lnTo>
                    <a:pt x="4903" y="85168"/>
                  </a:lnTo>
                  <a:lnTo>
                    <a:pt x="0" y="106594"/>
                  </a:lnTo>
                  <a:lnTo>
                    <a:pt x="2891" y="128984"/>
                  </a:lnTo>
                  <a:lnTo>
                    <a:pt x="17672" y="165558"/>
                  </a:lnTo>
                  <a:lnTo>
                    <a:pt x="30243" y="184047"/>
                  </a:lnTo>
                  <a:lnTo>
                    <a:pt x="46748" y="196943"/>
                  </a:lnTo>
                  <a:lnTo>
                    <a:pt x="56063" y="202020"/>
                  </a:lnTo>
                  <a:lnTo>
                    <a:pt x="97118" y="209165"/>
                  </a:lnTo>
                  <a:lnTo>
                    <a:pt x="135149" y="205693"/>
                  </a:lnTo>
                  <a:lnTo>
                    <a:pt x="154593" y="197205"/>
                  </a:lnTo>
                  <a:lnTo>
                    <a:pt x="171034" y="184464"/>
                  </a:lnTo>
                  <a:lnTo>
                    <a:pt x="192275" y="157560"/>
                  </a:lnTo>
                  <a:lnTo>
                    <a:pt x="205327" y="126192"/>
                  </a:lnTo>
                  <a:lnTo>
                    <a:pt x="208545" y="88951"/>
                  </a:lnTo>
                  <a:lnTo>
                    <a:pt x="205151" y="66161"/>
                  </a:lnTo>
                  <a:lnTo>
                    <a:pt x="196625" y="47453"/>
                  </a:lnTo>
                  <a:lnTo>
                    <a:pt x="172087" y="16379"/>
                  </a:lnTo>
                  <a:lnTo>
                    <a:pt x="166528" y="13794"/>
                  </a:lnTo>
                  <a:lnTo>
                    <a:pt x="161653" y="14410"/>
                  </a:lnTo>
                  <a:lnTo>
                    <a:pt x="148391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03662" y="2137616"/>
              <a:ext cx="92588" cy="384935"/>
            </a:xfrm>
            <a:custGeom>
              <a:avLst/>
              <a:gdLst/>
              <a:ahLst/>
              <a:cxnLst/>
              <a:rect l="0" t="0" r="0" b="0"/>
              <a:pathLst>
                <a:path w="92588" h="384935">
                  <a:moveTo>
                    <a:pt x="82058" y="368166"/>
                  </a:moveTo>
                  <a:lnTo>
                    <a:pt x="76469" y="384934"/>
                  </a:lnTo>
                  <a:lnTo>
                    <a:pt x="73653" y="384024"/>
                  </a:lnTo>
                  <a:lnTo>
                    <a:pt x="53860" y="323564"/>
                  </a:lnTo>
                  <a:lnTo>
                    <a:pt x="43039" y="264123"/>
                  </a:lnTo>
                  <a:lnTo>
                    <a:pt x="38980" y="236527"/>
                  </a:lnTo>
                  <a:lnTo>
                    <a:pt x="20430" y="183976"/>
                  </a:lnTo>
                  <a:lnTo>
                    <a:pt x="5154" y="129142"/>
                  </a:lnTo>
                  <a:lnTo>
                    <a:pt x="0" y="84174"/>
                  </a:lnTo>
                  <a:lnTo>
                    <a:pt x="5034" y="60233"/>
                  </a:lnTo>
                  <a:lnTo>
                    <a:pt x="27329" y="20211"/>
                  </a:lnTo>
                  <a:lnTo>
                    <a:pt x="43696" y="5679"/>
                  </a:lnTo>
                  <a:lnTo>
                    <a:pt x="52974" y="166"/>
                  </a:lnTo>
                  <a:lnTo>
                    <a:pt x="61499" y="0"/>
                  </a:lnTo>
                  <a:lnTo>
                    <a:pt x="69521" y="3399"/>
                  </a:lnTo>
                  <a:lnTo>
                    <a:pt x="92587" y="20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69907" y="232679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2" y="3119"/>
                  </a:lnTo>
                  <a:lnTo>
                    <a:pt x="114387" y="6065"/>
                  </a:lnTo>
                  <a:lnTo>
                    <a:pt x="62195" y="4664"/>
                  </a:lnTo>
                  <a:lnTo>
                    <a:pt x="37001" y="102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62364" y="2321362"/>
              <a:ext cx="136248" cy="223879"/>
            </a:xfrm>
            <a:custGeom>
              <a:avLst/>
              <a:gdLst/>
              <a:ahLst/>
              <a:cxnLst/>
              <a:rect l="0" t="0" r="0" b="0"/>
              <a:pathLst>
                <a:path w="136248" h="223879">
                  <a:moveTo>
                    <a:pt x="28682" y="79135"/>
                  </a:moveTo>
                  <a:lnTo>
                    <a:pt x="23093" y="95903"/>
                  </a:lnTo>
                  <a:lnTo>
                    <a:pt x="26127" y="100842"/>
                  </a:lnTo>
                  <a:lnTo>
                    <a:pt x="41974" y="106330"/>
                  </a:lnTo>
                  <a:lnTo>
                    <a:pt x="77204" y="103830"/>
                  </a:lnTo>
                  <a:lnTo>
                    <a:pt x="111690" y="95681"/>
                  </a:lnTo>
                  <a:lnTo>
                    <a:pt x="120285" y="90166"/>
                  </a:lnTo>
                  <a:lnTo>
                    <a:pt x="132956" y="74679"/>
                  </a:lnTo>
                  <a:lnTo>
                    <a:pt x="136247" y="52978"/>
                  </a:lnTo>
                  <a:lnTo>
                    <a:pt x="135487" y="40640"/>
                  </a:lnTo>
                  <a:lnTo>
                    <a:pt x="125284" y="20692"/>
                  </a:lnTo>
                  <a:lnTo>
                    <a:pt x="117650" y="12097"/>
                  </a:lnTo>
                  <a:lnTo>
                    <a:pt x="96689" y="2547"/>
                  </a:lnTo>
                  <a:lnTo>
                    <a:pt x="84549" y="0"/>
                  </a:lnTo>
                  <a:lnTo>
                    <a:pt x="61700" y="3410"/>
                  </a:lnTo>
                  <a:lnTo>
                    <a:pt x="41017" y="13894"/>
                  </a:lnTo>
                  <a:lnTo>
                    <a:pt x="24026" y="30252"/>
                  </a:lnTo>
                  <a:lnTo>
                    <a:pt x="6896" y="59192"/>
                  </a:lnTo>
                  <a:lnTo>
                    <a:pt x="0" y="95583"/>
                  </a:lnTo>
                  <a:lnTo>
                    <a:pt x="3546" y="141590"/>
                  </a:lnTo>
                  <a:lnTo>
                    <a:pt x="12051" y="165774"/>
                  </a:lnTo>
                  <a:lnTo>
                    <a:pt x="36576" y="200364"/>
                  </a:lnTo>
                  <a:lnTo>
                    <a:pt x="62607" y="222549"/>
                  </a:lnTo>
                  <a:lnTo>
                    <a:pt x="72356" y="223878"/>
                  </a:lnTo>
                  <a:lnTo>
                    <a:pt x="112910" y="205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72884" y="2412349"/>
              <a:ext cx="186661" cy="167133"/>
            </a:xfrm>
            <a:custGeom>
              <a:avLst/>
              <a:gdLst/>
              <a:ahLst/>
              <a:cxnLst/>
              <a:rect l="0" t="0" r="0" b="0"/>
              <a:pathLst>
                <a:path w="186661" h="167133">
                  <a:moveTo>
                    <a:pt x="112961" y="40790"/>
                  </a:moveTo>
                  <a:lnTo>
                    <a:pt x="94979" y="16744"/>
                  </a:lnTo>
                  <a:lnTo>
                    <a:pt x="78063" y="2417"/>
                  </a:lnTo>
                  <a:lnTo>
                    <a:pt x="68638" y="0"/>
                  </a:lnTo>
                  <a:lnTo>
                    <a:pt x="48809" y="3554"/>
                  </a:lnTo>
                  <a:lnTo>
                    <a:pt x="31417" y="16052"/>
                  </a:lnTo>
                  <a:lnTo>
                    <a:pt x="17057" y="33305"/>
                  </a:lnTo>
                  <a:lnTo>
                    <a:pt x="6776" y="52672"/>
                  </a:lnTo>
                  <a:lnTo>
                    <a:pt x="0" y="94484"/>
                  </a:lnTo>
                  <a:lnTo>
                    <a:pt x="4653" y="120806"/>
                  </a:lnTo>
                  <a:lnTo>
                    <a:pt x="9170" y="132739"/>
                  </a:lnTo>
                  <a:lnTo>
                    <a:pt x="23548" y="149117"/>
                  </a:lnTo>
                  <a:lnTo>
                    <a:pt x="32295" y="155122"/>
                  </a:lnTo>
                  <a:lnTo>
                    <a:pt x="42806" y="156786"/>
                  </a:lnTo>
                  <a:lnTo>
                    <a:pt x="66963" y="152395"/>
                  </a:lnTo>
                  <a:lnTo>
                    <a:pt x="87057" y="139526"/>
                  </a:lnTo>
                  <a:lnTo>
                    <a:pt x="95692" y="131181"/>
                  </a:lnTo>
                  <a:lnTo>
                    <a:pt x="105286" y="106310"/>
                  </a:lnTo>
                  <a:lnTo>
                    <a:pt x="107844" y="91489"/>
                  </a:lnTo>
                  <a:lnTo>
                    <a:pt x="110719" y="86288"/>
                  </a:lnTo>
                  <a:lnTo>
                    <a:pt x="113806" y="87500"/>
                  </a:lnTo>
                  <a:lnTo>
                    <a:pt x="159028" y="145302"/>
                  </a:lnTo>
                  <a:lnTo>
                    <a:pt x="186660" y="167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64935" y="2401625"/>
              <a:ext cx="120952" cy="177857"/>
            </a:xfrm>
            <a:custGeom>
              <a:avLst/>
              <a:gdLst/>
              <a:ahLst/>
              <a:cxnLst/>
              <a:rect l="0" t="0" r="0" b="0"/>
              <a:pathLst>
                <a:path w="120952" h="177857">
                  <a:moveTo>
                    <a:pt x="120951" y="51514"/>
                  </a:moveTo>
                  <a:lnTo>
                    <a:pt x="100707" y="7552"/>
                  </a:lnTo>
                  <a:lnTo>
                    <a:pt x="93417" y="2319"/>
                  </a:lnTo>
                  <a:lnTo>
                    <a:pt x="85048" y="0"/>
                  </a:lnTo>
                  <a:lnTo>
                    <a:pt x="56500" y="2326"/>
                  </a:lnTo>
                  <a:lnTo>
                    <a:pt x="46399" y="4684"/>
                  </a:lnTo>
                  <a:lnTo>
                    <a:pt x="28935" y="16663"/>
                  </a:lnTo>
                  <a:lnTo>
                    <a:pt x="21003" y="24771"/>
                  </a:lnTo>
                  <a:lnTo>
                    <a:pt x="12188" y="46257"/>
                  </a:lnTo>
                  <a:lnTo>
                    <a:pt x="0" y="103465"/>
                  </a:lnTo>
                  <a:lnTo>
                    <a:pt x="2074" y="124906"/>
                  </a:lnTo>
                  <a:lnTo>
                    <a:pt x="10016" y="143015"/>
                  </a:lnTo>
                  <a:lnTo>
                    <a:pt x="15408" y="151119"/>
                  </a:lnTo>
                  <a:lnTo>
                    <a:pt x="30759" y="163244"/>
                  </a:lnTo>
                  <a:lnTo>
                    <a:pt x="49280" y="171362"/>
                  </a:lnTo>
                  <a:lnTo>
                    <a:pt x="89365" y="177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29463" y="2200455"/>
              <a:ext cx="166994" cy="379027"/>
            </a:xfrm>
            <a:custGeom>
              <a:avLst/>
              <a:gdLst/>
              <a:ahLst/>
              <a:cxnLst/>
              <a:rect l="0" t="0" r="0" b="0"/>
              <a:pathLst>
                <a:path w="166994" h="379027">
                  <a:moveTo>
                    <a:pt x="9065" y="0"/>
                  </a:moveTo>
                  <a:lnTo>
                    <a:pt x="5945" y="42692"/>
                  </a:lnTo>
                  <a:lnTo>
                    <a:pt x="0" y="89932"/>
                  </a:lnTo>
                  <a:lnTo>
                    <a:pt x="6062" y="144323"/>
                  </a:lnTo>
                  <a:lnTo>
                    <a:pt x="11592" y="200127"/>
                  </a:lnTo>
                  <a:lnTo>
                    <a:pt x="18014" y="261800"/>
                  </a:lnTo>
                  <a:lnTo>
                    <a:pt x="18112" y="313713"/>
                  </a:lnTo>
                  <a:lnTo>
                    <a:pt x="16266" y="314427"/>
                  </a:lnTo>
                  <a:lnTo>
                    <a:pt x="13866" y="311394"/>
                  </a:lnTo>
                  <a:lnTo>
                    <a:pt x="14318" y="298665"/>
                  </a:lnTo>
                  <a:lnTo>
                    <a:pt x="24141" y="256308"/>
                  </a:lnTo>
                  <a:lnTo>
                    <a:pt x="29645" y="246911"/>
                  </a:lnTo>
                  <a:lnTo>
                    <a:pt x="45117" y="233351"/>
                  </a:lnTo>
                  <a:lnTo>
                    <a:pt x="66813" y="229664"/>
                  </a:lnTo>
                  <a:lnTo>
                    <a:pt x="79149" y="230318"/>
                  </a:lnTo>
                  <a:lnTo>
                    <a:pt x="102215" y="240404"/>
                  </a:lnTo>
                  <a:lnTo>
                    <a:pt x="131811" y="265813"/>
                  </a:lnTo>
                  <a:lnTo>
                    <a:pt x="152279" y="295569"/>
                  </a:lnTo>
                  <a:lnTo>
                    <a:pt x="160454" y="317368"/>
                  </a:lnTo>
                  <a:lnTo>
                    <a:pt x="16699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07293" y="2253625"/>
              <a:ext cx="126076" cy="346914"/>
            </a:xfrm>
            <a:custGeom>
              <a:avLst/>
              <a:gdLst/>
              <a:ahLst/>
              <a:cxnLst/>
              <a:rect l="0" t="0" r="0" b="0"/>
              <a:pathLst>
                <a:path w="126076" h="346914">
                  <a:moveTo>
                    <a:pt x="31318" y="346913"/>
                  </a:moveTo>
                  <a:lnTo>
                    <a:pt x="28199" y="304222"/>
                  </a:lnTo>
                  <a:lnTo>
                    <a:pt x="13360" y="250911"/>
                  </a:lnTo>
                  <a:lnTo>
                    <a:pt x="2772" y="198575"/>
                  </a:lnTo>
                  <a:lnTo>
                    <a:pt x="634" y="150883"/>
                  </a:lnTo>
                  <a:lnTo>
                    <a:pt x="0" y="98538"/>
                  </a:lnTo>
                  <a:lnTo>
                    <a:pt x="2191" y="68068"/>
                  </a:lnTo>
                  <a:lnTo>
                    <a:pt x="10964" y="38928"/>
                  </a:lnTo>
                  <a:lnTo>
                    <a:pt x="25782" y="16619"/>
                  </a:lnTo>
                  <a:lnTo>
                    <a:pt x="34646" y="7394"/>
                  </a:lnTo>
                  <a:lnTo>
                    <a:pt x="44065" y="2414"/>
                  </a:lnTo>
                  <a:lnTo>
                    <a:pt x="63890" y="0"/>
                  </a:lnTo>
                  <a:lnTo>
                    <a:pt x="84398" y="5946"/>
                  </a:lnTo>
                  <a:lnTo>
                    <a:pt x="102872" y="12879"/>
                  </a:lnTo>
                  <a:lnTo>
                    <a:pt x="126075" y="10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43855" y="2442611"/>
              <a:ext cx="178985" cy="34849"/>
            </a:xfrm>
            <a:custGeom>
              <a:avLst/>
              <a:gdLst/>
              <a:ahLst/>
              <a:cxnLst/>
              <a:rect l="0" t="0" r="0" b="0"/>
              <a:pathLst>
                <a:path w="178985" h="34849">
                  <a:moveTo>
                    <a:pt x="178984" y="0"/>
                  </a:moveTo>
                  <a:lnTo>
                    <a:pt x="173395" y="16768"/>
                  </a:lnTo>
                  <a:lnTo>
                    <a:pt x="165900" y="22877"/>
                  </a:lnTo>
                  <a:lnTo>
                    <a:pt x="141973" y="32784"/>
                  </a:lnTo>
                  <a:lnTo>
                    <a:pt x="118081" y="34848"/>
                  </a:lnTo>
                  <a:lnTo>
                    <a:pt x="56234" y="30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67501" y="2430241"/>
              <a:ext cx="197495" cy="170563"/>
            </a:xfrm>
            <a:custGeom>
              <a:avLst/>
              <a:gdLst/>
              <a:ahLst/>
              <a:cxnLst/>
              <a:rect l="0" t="0" r="0" b="0"/>
              <a:pathLst>
                <a:path w="197495" h="170563">
                  <a:moveTo>
                    <a:pt x="113266" y="86069"/>
                  </a:moveTo>
                  <a:lnTo>
                    <a:pt x="110926" y="52447"/>
                  </a:lnTo>
                  <a:lnTo>
                    <a:pt x="102087" y="27453"/>
                  </a:lnTo>
                  <a:lnTo>
                    <a:pt x="87241" y="10105"/>
                  </a:lnTo>
                  <a:lnTo>
                    <a:pt x="78368" y="3841"/>
                  </a:lnTo>
                  <a:lnTo>
                    <a:pt x="56031" y="0"/>
                  </a:lnTo>
                  <a:lnTo>
                    <a:pt x="43524" y="614"/>
                  </a:lnTo>
                  <a:lnTo>
                    <a:pt x="34016" y="4533"/>
                  </a:lnTo>
                  <a:lnTo>
                    <a:pt x="20332" y="18245"/>
                  </a:lnTo>
                  <a:lnTo>
                    <a:pt x="6051" y="45696"/>
                  </a:lnTo>
                  <a:lnTo>
                    <a:pt x="0" y="81646"/>
                  </a:lnTo>
                  <a:lnTo>
                    <a:pt x="3796" y="121934"/>
                  </a:lnTo>
                  <a:lnTo>
                    <a:pt x="12360" y="143343"/>
                  </a:lnTo>
                  <a:lnTo>
                    <a:pt x="17919" y="152328"/>
                  </a:lnTo>
                  <a:lnTo>
                    <a:pt x="33454" y="165430"/>
                  </a:lnTo>
                  <a:lnTo>
                    <a:pt x="42510" y="170562"/>
                  </a:lnTo>
                  <a:lnTo>
                    <a:pt x="50888" y="170474"/>
                  </a:lnTo>
                  <a:lnTo>
                    <a:pt x="58812" y="166906"/>
                  </a:lnTo>
                  <a:lnTo>
                    <a:pt x="81144" y="145116"/>
                  </a:lnTo>
                  <a:lnTo>
                    <a:pt x="99458" y="116433"/>
                  </a:lnTo>
                  <a:lnTo>
                    <a:pt x="107129" y="93715"/>
                  </a:lnTo>
                  <a:lnTo>
                    <a:pt x="112618" y="58569"/>
                  </a:lnTo>
                  <a:lnTo>
                    <a:pt x="115173" y="59547"/>
                  </a:lnTo>
                  <a:lnTo>
                    <a:pt x="145943" y="116829"/>
                  </a:lnTo>
                  <a:lnTo>
                    <a:pt x="152598" y="127632"/>
                  </a:lnTo>
                  <a:lnTo>
                    <a:pt x="160544" y="133665"/>
                  </a:lnTo>
                  <a:lnTo>
                    <a:pt x="169351" y="136517"/>
                  </a:lnTo>
                  <a:lnTo>
                    <a:pt x="197494" y="138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69695" y="2389969"/>
              <a:ext cx="142700" cy="188374"/>
            </a:xfrm>
            <a:custGeom>
              <a:avLst/>
              <a:gdLst/>
              <a:ahLst/>
              <a:cxnLst/>
              <a:rect l="0" t="0" r="0" b="0"/>
              <a:pathLst>
                <a:path w="142700" h="188374">
                  <a:moveTo>
                    <a:pt x="111113" y="0"/>
                  </a:moveTo>
                  <a:lnTo>
                    <a:pt x="105524" y="16767"/>
                  </a:lnTo>
                  <a:lnTo>
                    <a:pt x="101538" y="19367"/>
                  </a:lnTo>
                  <a:lnTo>
                    <a:pt x="96541" y="18760"/>
                  </a:lnTo>
                  <a:lnTo>
                    <a:pt x="90870" y="16016"/>
                  </a:lnTo>
                  <a:lnTo>
                    <a:pt x="75210" y="16087"/>
                  </a:lnTo>
                  <a:lnTo>
                    <a:pt x="36561" y="25664"/>
                  </a:lnTo>
                  <a:lnTo>
                    <a:pt x="11165" y="41009"/>
                  </a:lnTo>
                  <a:lnTo>
                    <a:pt x="5877" y="49566"/>
                  </a:lnTo>
                  <a:lnTo>
                    <a:pt x="0" y="71552"/>
                  </a:lnTo>
                  <a:lnTo>
                    <a:pt x="2282" y="115827"/>
                  </a:lnTo>
                  <a:lnTo>
                    <a:pt x="10491" y="139606"/>
                  </a:lnTo>
                  <a:lnTo>
                    <a:pt x="34825" y="179524"/>
                  </a:lnTo>
                  <a:lnTo>
                    <a:pt x="43877" y="185193"/>
                  </a:lnTo>
                  <a:lnTo>
                    <a:pt x="66413" y="188373"/>
                  </a:lnTo>
                  <a:lnTo>
                    <a:pt x="99818" y="183586"/>
                  </a:lnTo>
                  <a:lnTo>
                    <a:pt x="14269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99915" y="2126756"/>
              <a:ext cx="17062" cy="421141"/>
            </a:xfrm>
            <a:custGeom>
              <a:avLst/>
              <a:gdLst/>
              <a:ahLst/>
              <a:cxnLst/>
              <a:rect l="0" t="0" r="0" b="0"/>
              <a:pathLst>
                <a:path w="17062" h="421141">
                  <a:moveTo>
                    <a:pt x="7235" y="0"/>
                  </a:moveTo>
                  <a:lnTo>
                    <a:pt x="7235" y="58617"/>
                  </a:lnTo>
                  <a:lnTo>
                    <a:pt x="0" y="120027"/>
                  </a:lnTo>
                  <a:lnTo>
                    <a:pt x="476" y="178430"/>
                  </a:lnTo>
                  <a:lnTo>
                    <a:pt x="5900" y="235027"/>
                  </a:lnTo>
                  <a:lnTo>
                    <a:pt x="14207" y="298503"/>
                  </a:lnTo>
                  <a:lnTo>
                    <a:pt x="17061" y="357314"/>
                  </a:lnTo>
                  <a:lnTo>
                    <a:pt x="14436" y="393650"/>
                  </a:lnTo>
                  <a:lnTo>
                    <a:pt x="723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70280" y="232679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6037" y="16767"/>
                  </a:lnTo>
                  <a:lnTo>
                    <a:pt x="219711" y="19367"/>
                  </a:lnTo>
                  <a:lnTo>
                    <a:pt x="156790" y="18848"/>
                  </a:lnTo>
                  <a:lnTo>
                    <a:pt x="104367" y="23740"/>
                  </a:lnTo>
                  <a:lnTo>
                    <a:pt x="48952" y="30035"/>
                  </a:lnTo>
                  <a:lnTo>
                    <a:pt x="27215" y="371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40258" y="2379440"/>
              <a:ext cx="125244" cy="189503"/>
            </a:xfrm>
            <a:custGeom>
              <a:avLst/>
              <a:gdLst/>
              <a:ahLst/>
              <a:cxnLst/>
              <a:rect l="0" t="0" r="0" b="0"/>
              <a:pathLst>
                <a:path w="125244" h="189503">
                  <a:moveTo>
                    <a:pt x="77462" y="21057"/>
                  </a:moveTo>
                  <a:lnTo>
                    <a:pt x="66284" y="32235"/>
                  </a:lnTo>
                  <a:lnTo>
                    <a:pt x="36975" y="44776"/>
                  </a:lnTo>
                  <a:lnTo>
                    <a:pt x="28244" y="53247"/>
                  </a:lnTo>
                  <a:lnTo>
                    <a:pt x="10366" y="91946"/>
                  </a:lnTo>
                  <a:lnTo>
                    <a:pt x="0" y="132398"/>
                  </a:lnTo>
                  <a:lnTo>
                    <a:pt x="1310" y="155940"/>
                  </a:lnTo>
                  <a:lnTo>
                    <a:pt x="12031" y="174981"/>
                  </a:lnTo>
                  <a:lnTo>
                    <a:pt x="19803" y="183335"/>
                  </a:lnTo>
                  <a:lnTo>
                    <a:pt x="29664" y="187734"/>
                  </a:lnTo>
                  <a:lnTo>
                    <a:pt x="53099" y="189502"/>
                  </a:lnTo>
                  <a:lnTo>
                    <a:pt x="75993" y="180150"/>
                  </a:lnTo>
                  <a:lnTo>
                    <a:pt x="113696" y="151139"/>
                  </a:lnTo>
                  <a:lnTo>
                    <a:pt x="122812" y="127614"/>
                  </a:lnTo>
                  <a:lnTo>
                    <a:pt x="125243" y="113152"/>
                  </a:lnTo>
                  <a:lnTo>
                    <a:pt x="121704" y="90844"/>
                  </a:lnTo>
                  <a:lnTo>
                    <a:pt x="95073" y="35533"/>
                  </a:lnTo>
                  <a:lnTo>
                    <a:pt x="774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423005" y="2387643"/>
              <a:ext cx="94757" cy="205611"/>
            </a:xfrm>
            <a:custGeom>
              <a:avLst/>
              <a:gdLst/>
              <a:ahLst/>
              <a:cxnLst/>
              <a:rect l="0" t="0" r="0" b="0"/>
              <a:pathLst>
                <a:path w="94757" h="205611">
                  <a:moveTo>
                    <a:pt x="0" y="76025"/>
                  </a:moveTo>
                  <a:lnTo>
                    <a:pt x="14654" y="134642"/>
                  </a:lnTo>
                  <a:lnTo>
                    <a:pt x="31667" y="191239"/>
                  </a:lnTo>
                  <a:lnTo>
                    <a:pt x="36301" y="205610"/>
                  </a:lnTo>
                  <a:lnTo>
                    <a:pt x="34461" y="200299"/>
                  </a:lnTo>
                  <a:lnTo>
                    <a:pt x="26249" y="139554"/>
                  </a:lnTo>
                  <a:lnTo>
                    <a:pt x="19743" y="82681"/>
                  </a:lnTo>
                  <a:lnTo>
                    <a:pt x="8059" y="46412"/>
                  </a:lnTo>
                  <a:lnTo>
                    <a:pt x="8651" y="24259"/>
                  </a:lnTo>
                  <a:lnTo>
                    <a:pt x="13956" y="15778"/>
                  </a:lnTo>
                  <a:lnTo>
                    <a:pt x="32329" y="3235"/>
                  </a:lnTo>
                  <a:lnTo>
                    <a:pt x="52973" y="0"/>
                  </a:lnTo>
                  <a:lnTo>
                    <a:pt x="63391" y="775"/>
                  </a:lnTo>
                  <a:lnTo>
                    <a:pt x="71506" y="3632"/>
                  </a:lnTo>
                  <a:lnTo>
                    <a:pt x="94756" y="23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612518" y="257948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4066567" y="3092684"/>
            <a:ext cx="574237" cy="630272"/>
          </a:xfrm>
          <a:custGeom>
            <a:avLst/>
            <a:gdLst/>
            <a:ahLst/>
            <a:cxnLst/>
            <a:rect l="0" t="0" r="0" b="0"/>
            <a:pathLst>
              <a:path w="574237" h="630272">
                <a:moveTo>
                  <a:pt x="260645" y="65865"/>
                </a:moveTo>
                <a:lnTo>
                  <a:pt x="202028" y="86108"/>
                </a:lnTo>
                <a:lnTo>
                  <a:pt x="140218" y="127196"/>
                </a:lnTo>
                <a:lnTo>
                  <a:pt x="84375" y="174108"/>
                </a:lnTo>
                <a:lnTo>
                  <a:pt x="54121" y="219437"/>
                </a:lnTo>
                <a:lnTo>
                  <a:pt x="30013" y="275861"/>
                </a:lnTo>
                <a:lnTo>
                  <a:pt x="11602" y="329002"/>
                </a:lnTo>
                <a:lnTo>
                  <a:pt x="2151" y="364150"/>
                </a:lnTo>
                <a:lnTo>
                  <a:pt x="0" y="413948"/>
                </a:lnTo>
                <a:lnTo>
                  <a:pt x="6042" y="467115"/>
                </a:lnTo>
                <a:lnTo>
                  <a:pt x="9448" y="493373"/>
                </a:lnTo>
                <a:lnTo>
                  <a:pt x="37157" y="549628"/>
                </a:lnTo>
                <a:lnTo>
                  <a:pt x="78250" y="598644"/>
                </a:lnTo>
                <a:lnTo>
                  <a:pt x="104827" y="614580"/>
                </a:lnTo>
                <a:lnTo>
                  <a:pt x="154823" y="629275"/>
                </a:lnTo>
                <a:lnTo>
                  <a:pt x="213573" y="630271"/>
                </a:lnTo>
                <a:lnTo>
                  <a:pt x="270844" y="613960"/>
                </a:lnTo>
                <a:lnTo>
                  <a:pt x="328907" y="594274"/>
                </a:lnTo>
                <a:lnTo>
                  <a:pt x="386271" y="554640"/>
                </a:lnTo>
                <a:lnTo>
                  <a:pt x="439535" y="507263"/>
                </a:lnTo>
                <a:lnTo>
                  <a:pt x="491340" y="450034"/>
                </a:lnTo>
                <a:lnTo>
                  <a:pt x="520164" y="398204"/>
                </a:lnTo>
                <a:lnTo>
                  <a:pt x="547218" y="335669"/>
                </a:lnTo>
                <a:lnTo>
                  <a:pt x="565040" y="277044"/>
                </a:lnTo>
                <a:lnTo>
                  <a:pt x="574236" y="214814"/>
                </a:lnTo>
                <a:lnTo>
                  <a:pt x="567647" y="154602"/>
                </a:lnTo>
                <a:lnTo>
                  <a:pt x="555081" y="100767"/>
                </a:lnTo>
                <a:lnTo>
                  <a:pt x="535744" y="55992"/>
                </a:lnTo>
                <a:lnTo>
                  <a:pt x="516201" y="29534"/>
                </a:lnTo>
                <a:lnTo>
                  <a:pt x="496278" y="17352"/>
                </a:lnTo>
                <a:lnTo>
                  <a:pt x="450949" y="0"/>
                </a:lnTo>
                <a:lnTo>
                  <a:pt x="395526" y="1531"/>
                </a:lnTo>
                <a:lnTo>
                  <a:pt x="376459" y="26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1705616" y="3421761"/>
            <a:ext cx="505369" cy="631711"/>
            <a:chOff x="1705616" y="3421761"/>
            <a:chExt cx="505369" cy="631711"/>
          </a:xfrm>
        </p:grpSpPr>
        <p:sp>
          <p:nvSpPr>
            <p:cNvPr id="119" name="Freeform 118"/>
            <p:cNvSpPr/>
            <p:nvPr/>
          </p:nvSpPr>
          <p:spPr>
            <a:xfrm>
              <a:off x="1821430" y="3421761"/>
              <a:ext cx="389555" cy="631711"/>
            </a:xfrm>
            <a:custGeom>
              <a:avLst/>
              <a:gdLst/>
              <a:ahLst/>
              <a:cxnLst/>
              <a:rect l="0" t="0" r="0" b="0"/>
              <a:pathLst>
                <a:path w="389555" h="631711">
                  <a:moveTo>
                    <a:pt x="389554" y="0"/>
                  </a:moveTo>
                  <a:lnTo>
                    <a:pt x="355196" y="48931"/>
                  </a:lnTo>
                  <a:lnTo>
                    <a:pt x="320896" y="102472"/>
                  </a:lnTo>
                  <a:lnTo>
                    <a:pt x="284471" y="165891"/>
                  </a:lnTo>
                  <a:lnTo>
                    <a:pt x="241965" y="227996"/>
                  </a:lnTo>
                  <a:lnTo>
                    <a:pt x="203988" y="289381"/>
                  </a:lnTo>
                  <a:lnTo>
                    <a:pt x="168325" y="351483"/>
                  </a:lnTo>
                  <a:lnTo>
                    <a:pt x="134418" y="413143"/>
                  </a:lnTo>
                  <a:lnTo>
                    <a:pt x="99861" y="475713"/>
                  </a:lnTo>
                  <a:lnTo>
                    <a:pt x="62099" y="533132"/>
                  </a:lnTo>
                  <a:lnTo>
                    <a:pt x="23965" y="58953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05616" y="3442818"/>
              <a:ext cx="452727" cy="547483"/>
            </a:xfrm>
            <a:custGeom>
              <a:avLst/>
              <a:gdLst/>
              <a:ahLst/>
              <a:cxnLst/>
              <a:rect l="0" t="0" r="0" b="0"/>
              <a:pathLst>
                <a:path w="452727" h="547483">
                  <a:moveTo>
                    <a:pt x="0" y="0"/>
                  </a:moveTo>
                  <a:lnTo>
                    <a:pt x="62281" y="21468"/>
                  </a:lnTo>
                  <a:lnTo>
                    <a:pt x="119018" y="67933"/>
                  </a:lnTo>
                  <a:lnTo>
                    <a:pt x="180148" y="131084"/>
                  </a:lnTo>
                  <a:lnTo>
                    <a:pt x="226191" y="188520"/>
                  </a:lnTo>
                  <a:lnTo>
                    <a:pt x="264219" y="247072"/>
                  </a:lnTo>
                  <a:lnTo>
                    <a:pt x="305525" y="304911"/>
                  </a:lnTo>
                  <a:lnTo>
                    <a:pt x="341891" y="366986"/>
                  </a:lnTo>
                  <a:lnTo>
                    <a:pt x="380009" y="428337"/>
                  </a:lnTo>
                  <a:lnTo>
                    <a:pt x="410903" y="478385"/>
                  </a:lnTo>
                  <a:lnTo>
                    <a:pt x="443425" y="532100"/>
                  </a:lnTo>
                  <a:lnTo>
                    <a:pt x="452726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495535" y="3413772"/>
            <a:ext cx="460367" cy="600424"/>
          </a:xfrm>
          <a:custGeom>
            <a:avLst/>
            <a:gdLst/>
            <a:ahLst/>
            <a:cxnLst/>
            <a:rect l="0" t="0" r="0" b="0"/>
            <a:pathLst>
              <a:path w="460367" h="600424">
                <a:moveTo>
                  <a:pt x="326102" y="39575"/>
                </a:moveTo>
                <a:lnTo>
                  <a:pt x="320513" y="56342"/>
                </a:lnTo>
                <a:lnTo>
                  <a:pt x="316527" y="57772"/>
                </a:lnTo>
                <a:lnTo>
                  <a:pt x="311530" y="55216"/>
                </a:lnTo>
                <a:lnTo>
                  <a:pt x="305858" y="50002"/>
                </a:lnTo>
                <a:lnTo>
                  <a:pt x="248074" y="20247"/>
                </a:lnTo>
                <a:lnTo>
                  <a:pt x="219534" y="6032"/>
                </a:lnTo>
                <a:lnTo>
                  <a:pt x="183262" y="0"/>
                </a:lnTo>
                <a:lnTo>
                  <a:pt x="148468" y="3802"/>
                </a:lnTo>
                <a:lnTo>
                  <a:pt x="115932" y="17927"/>
                </a:lnTo>
                <a:lnTo>
                  <a:pt x="89654" y="36930"/>
                </a:lnTo>
                <a:lnTo>
                  <a:pt x="45535" y="92909"/>
                </a:lnTo>
                <a:lnTo>
                  <a:pt x="21725" y="156404"/>
                </a:lnTo>
                <a:lnTo>
                  <a:pt x="6925" y="211741"/>
                </a:lnTo>
                <a:lnTo>
                  <a:pt x="1142" y="267732"/>
                </a:lnTo>
                <a:lnTo>
                  <a:pt x="0" y="323852"/>
                </a:lnTo>
                <a:lnTo>
                  <a:pt x="5363" y="379998"/>
                </a:lnTo>
                <a:lnTo>
                  <a:pt x="17688" y="434979"/>
                </a:lnTo>
                <a:lnTo>
                  <a:pt x="34507" y="480847"/>
                </a:lnTo>
                <a:lnTo>
                  <a:pt x="73699" y="541742"/>
                </a:lnTo>
                <a:lnTo>
                  <a:pt x="107139" y="572387"/>
                </a:lnTo>
                <a:lnTo>
                  <a:pt x="168362" y="600423"/>
                </a:lnTo>
                <a:lnTo>
                  <a:pt x="195554" y="598457"/>
                </a:lnTo>
                <a:lnTo>
                  <a:pt x="255081" y="583719"/>
                </a:lnTo>
                <a:lnTo>
                  <a:pt x="314540" y="554570"/>
                </a:lnTo>
                <a:lnTo>
                  <a:pt x="374558" y="506286"/>
                </a:lnTo>
                <a:lnTo>
                  <a:pt x="409243" y="462611"/>
                </a:lnTo>
                <a:lnTo>
                  <a:pt x="432905" y="412736"/>
                </a:lnTo>
                <a:lnTo>
                  <a:pt x="454174" y="358431"/>
                </a:lnTo>
                <a:lnTo>
                  <a:pt x="460366" y="319144"/>
                </a:lnTo>
                <a:lnTo>
                  <a:pt x="456611" y="266690"/>
                </a:lnTo>
                <a:lnTo>
                  <a:pt x="448089" y="212283"/>
                </a:lnTo>
                <a:lnTo>
                  <a:pt x="426977" y="164707"/>
                </a:lnTo>
                <a:lnTo>
                  <a:pt x="398495" y="126564"/>
                </a:lnTo>
                <a:lnTo>
                  <a:pt x="344893" y="79857"/>
                </a:lnTo>
                <a:lnTo>
                  <a:pt x="333283" y="63327"/>
                </a:lnTo>
                <a:lnTo>
                  <a:pt x="315573" y="501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4696717" y="3122858"/>
            <a:ext cx="542403" cy="549193"/>
          </a:xfrm>
          <a:custGeom>
            <a:avLst/>
            <a:gdLst/>
            <a:ahLst/>
            <a:cxnLst/>
            <a:rect l="0" t="0" r="0" b="0"/>
            <a:pathLst>
              <a:path w="542403" h="549193">
                <a:moveTo>
                  <a:pt x="378018" y="14634"/>
                </a:moveTo>
                <a:lnTo>
                  <a:pt x="361251" y="20223"/>
                </a:lnTo>
                <a:lnTo>
                  <a:pt x="353972" y="19530"/>
                </a:lnTo>
                <a:lnTo>
                  <a:pt x="307247" y="1009"/>
                </a:lnTo>
                <a:lnTo>
                  <a:pt x="284563" y="0"/>
                </a:lnTo>
                <a:lnTo>
                  <a:pt x="223555" y="11970"/>
                </a:lnTo>
                <a:lnTo>
                  <a:pt x="178661" y="28449"/>
                </a:lnTo>
                <a:lnTo>
                  <a:pt x="125425" y="61860"/>
                </a:lnTo>
                <a:lnTo>
                  <a:pt x="78293" y="110063"/>
                </a:lnTo>
                <a:lnTo>
                  <a:pt x="34271" y="172620"/>
                </a:lnTo>
                <a:lnTo>
                  <a:pt x="10470" y="233545"/>
                </a:lnTo>
                <a:lnTo>
                  <a:pt x="2393" y="269789"/>
                </a:lnTo>
                <a:lnTo>
                  <a:pt x="0" y="316403"/>
                </a:lnTo>
                <a:lnTo>
                  <a:pt x="1780" y="349965"/>
                </a:lnTo>
                <a:lnTo>
                  <a:pt x="10370" y="372680"/>
                </a:lnTo>
                <a:lnTo>
                  <a:pt x="63162" y="435780"/>
                </a:lnTo>
                <a:lnTo>
                  <a:pt x="119833" y="484291"/>
                </a:lnTo>
                <a:lnTo>
                  <a:pt x="159083" y="518927"/>
                </a:lnTo>
                <a:lnTo>
                  <a:pt x="210683" y="539460"/>
                </a:lnTo>
                <a:lnTo>
                  <a:pt x="265936" y="549192"/>
                </a:lnTo>
                <a:lnTo>
                  <a:pt x="327601" y="542938"/>
                </a:lnTo>
                <a:lnTo>
                  <a:pt x="376378" y="535841"/>
                </a:lnTo>
                <a:lnTo>
                  <a:pt x="427044" y="513599"/>
                </a:lnTo>
                <a:lnTo>
                  <a:pt x="472060" y="473503"/>
                </a:lnTo>
                <a:lnTo>
                  <a:pt x="492344" y="445523"/>
                </a:lnTo>
                <a:lnTo>
                  <a:pt x="516918" y="391479"/>
                </a:lnTo>
                <a:lnTo>
                  <a:pt x="536677" y="337902"/>
                </a:lnTo>
                <a:lnTo>
                  <a:pt x="542402" y="284982"/>
                </a:lnTo>
                <a:lnTo>
                  <a:pt x="536039" y="232257"/>
                </a:lnTo>
                <a:lnTo>
                  <a:pt x="518686" y="180760"/>
                </a:lnTo>
                <a:lnTo>
                  <a:pt x="491838" y="137686"/>
                </a:lnTo>
                <a:lnTo>
                  <a:pt x="459316" y="109066"/>
                </a:lnTo>
                <a:lnTo>
                  <a:pt x="396985" y="71205"/>
                </a:lnTo>
                <a:lnTo>
                  <a:pt x="356962" y="4621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2714431" y="4516725"/>
            <a:ext cx="359891" cy="560567"/>
          </a:xfrm>
          <a:custGeom>
            <a:avLst/>
            <a:gdLst/>
            <a:ahLst/>
            <a:cxnLst/>
            <a:rect l="0" t="0" r="0" b="0"/>
            <a:pathLst>
              <a:path w="359891" h="560567">
                <a:moveTo>
                  <a:pt x="65092" y="0"/>
                </a:moveTo>
                <a:lnTo>
                  <a:pt x="56759" y="37478"/>
                </a:lnTo>
                <a:lnTo>
                  <a:pt x="49408" y="88902"/>
                </a:lnTo>
                <a:lnTo>
                  <a:pt x="24957" y="146628"/>
                </a:lnTo>
                <a:lnTo>
                  <a:pt x="3742" y="189361"/>
                </a:lnTo>
                <a:lnTo>
                  <a:pt x="795" y="190581"/>
                </a:lnTo>
                <a:lnTo>
                  <a:pt x="0" y="185546"/>
                </a:lnTo>
                <a:lnTo>
                  <a:pt x="7131" y="146615"/>
                </a:lnTo>
                <a:lnTo>
                  <a:pt x="28210" y="106300"/>
                </a:lnTo>
                <a:lnTo>
                  <a:pt x="58023" y="74593"/>
                </a:lnTo>
                <a:lnTo>
                  <a:pt x="97361" y="45800"/>
                </a:lnTo>
                <a:lnTo>
                  <a:pt x="107662" y="43402"/>
                </a:lnTo>
                <a:lnTo>
                  <a:pt x="128465" y="46976"/>
                </a:lnTo>
                <a:lnTo>
                  <a:pt x="154319" y="62142"/>
                </a:lnTo>
                <a:lnTo>
                  <a:pt x="191168" y="98203"/>
                </a:lnTo>
                <a:lnTo>
                  <a:pt x="209293" y="127363"/>
                </a:lnTo>
                <a:lnTo>
                  <a:pt x="229617" y="187525"/>
                </a:lnTo>
                <a:lnTo>
                  <a:pt x="240874" y="245575"/>
                </a:lnTo>
                <a:lnTo>
                  <a:pt x="243444" y="307432"/>
                </a:lnTo>
                <a:lnTo>
                  <a:pt x="235546" y="370777"/>
                </a:lnTo>
                <a:lnTo>
                  <a:pt x="222721" y="422630"/>
                </a:lnTo>
                <a:lnTo>
                  <a:pt x="203333" y="477586"/>
                </a:lnTo>
                <a:lnTo>
                  <a:pt x="163170" y="537826"/>
                </a:lnTo>
                <a:lnTo>
                  <a:pt x="146117" y="552159"/>
                </a:lnTo>
                <a:lnTo>
                  <a:pt x="136656" y="557619"/>
                </a:lnTo>
                <a:lnTo>
                  <a:pt x="116785" y="560566"/>
                </a:lnTo>
                <a:lnTo>
                  <a:pt x="75433" y="552926"/>
                </a:lnTo>
                <a:lnTo>
                  <a:pt x="68477" y="545262"/>
                </a:lnTo>
                <a:lnTo>
                  <a:pt x="60747" y="521149"/>
                </a:lnTo>
                <a:lnTo>
                  <a:pt x="56396" y="480278"/>
                </a:lnTo>
                <a:lnTo>
                  <a:pt x="61617" y="458732"/>
                </a:lnTo>
                <a:lnTo>
                  <a:pt x="88963" y="402806"/>
                </a:lnTo>
                <a:lnTo>
                  <a:pt x="111159" y="379833"/>
                </a:lnTo>
                <a:lnTo>
                  <a:pt x="120370" y="372545"/>
                </a:lnTo>
                <a:lnTo>
                  <a:pt x="143082" y="367567"/>
                </a:lnTo>
                <a:lnTo>
                  <a:pt x="195791" y="368314"/>
                </a:lnTo>
                <a:lnTo>
                  <a:pt x="250093" y="384102"/>
                </a:lnTo>
                <a:lnTo>
                  <a:pt x="306653" y="403337"/>
                </a:lnTo>
                <a:lnTo>
                  <a:pt x="328040" y="404259"/>
                </a:lnTo>
                <a:lnTo>
                  <a:pt x="35989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1338620" y="4569367"/>
            <a:ext cx="293298" cy="505369"/>
          </a:xfrm>
          <a:custGeom>
            <a:avLst/>
            <a:gdLst/>
            <a:ahLst/>
            <a:cxnLst/>
            <a:rect l="0" t="0" r="0" b="0"/>
            <a:pathLst>
              <a:path w="293298" h="505369">
                <a:moveTo>
                  <a:pt x="19556" y="0"/>
                </a:moveTo>
                <a:lnTo>
                  <a:pt x="13967" y="16768"/>
                </a:lnTo>
                <a:lnTo>
                  <a:pt x="18011" y="75446"/>
                </a:lnTo>
                <a:lnTo>
                  <a:pt x="19251" y="135786"/>
                </a:lnTo>
                <a:lnTo>
                  <a:pt x="19465" y="186722"/>
                </a:lnTo>
                <a:lnTo>
                  <a:pt x="19529" y="238860"/>
                </a:lnTo>
                <a:lnTo>
                  <a:pt x="13959" y="291352"/>
                </a:lnTo>
                <a:lnTo>
                  <a:pt x="10488" y="343950"/>
                </a:lnTo>
                <a:lnTo>
                  <a:pt x="8146" y="404550"/>
                </a:lnTo>
                <a:lnTo>
                  <a:pt x="0" y="468046"/>
                </a:lnTo>
                <a:lnTo>
                  <a:pt x="3009" y="478147"/>
                </a:lnTo>
                <a:lnTo>
                  <a:pt x="8525" y="486051"/>
                </a:lnTo>
                <a:lnTo>
                  <a:pt x="15711" y="492490"/>
                </a:lnTo>
                <a:lnTo>
                  <a:pt x="25182" y="495613"/>
                </a:lnTo>
                <a:lnTo>
                  <a:pt x="87439" y="495173"/>
                </a:lnTo>
                <a:lnTo>
                  <a:pt x="141456" y="496076"/>
                </a:lnTo>
                <a:lnTo>
                  <a:pt x="193373" y="500067"/>
                </a:lnTo>
                <a:lnTo>
                  <a:pt x="253672" y="495873"/>
                </a:lnTo>
                <a:lnTo>
                  <a:pt x="272956" y="498419"/>
                </a:lnTo>
                <a:lnTo>
                  <a:pt x="293297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2937798" y="4323537"/>
            <a:ext cx="121945" cy="193189"/>
          </a:xfrm>
          <a:custGeom>
            <a:avLst/>
            <a:gdLst/>
            <a:ahLst/>
            <a:cxnLst/>
            <a:rect l="0" t="0" r="0" b="0"/>
            <a:pathLst>
              <a:path w="121945" h="193189">
                <a:moveTo>
                  <a:pt x="31238" y="3675"/>
                </a:moveTo>
                <a:lnTo>
                  <a:pt x="0" y="34912"/>
                </a:lnTo>
                <a:lnTo>
                  <a:pt x="26960" y="10293"/>
                </a:lnTo>
                <a:lnTo>
                  <a:pt x="44544" y="1547"/>
                </a:lnTo>
                <a:lnTo>
                  <a:pt x="64058" y="0"/>
                </a:lnTo>
                <a:lnTo>
                  <a:pt x="74175" y="1225"/>
                </a:lnTo>
                <a:lnTo>
                  <a:pt x="82089" y="5551"/>
                </a:lnTo>
                <a:lnTo>
                  <a:pt x="94003" y="19717"/>
                </a:lnTo>
                <a:lnTo>
                  <a:pt x="95308" y="27238"/>
                </a:lnTo>
                <a:lnTo>
                  <a:pt x="93838" y="34591"/>
                </a:lnTo>
                <a:lnTo>
                  <a:pt x="90519" y="41834"/>
                </a:lnTo>
                <a:lnTo>
                  <a:pt x="77472" y="53000"/>
                </a:lnTo>
                <a:lnTo>
                  <a:pt x="69080" y="57615"/>
                </a:lnTo>
                <a:lnTo>
                  <a:pt x="66994" y="61862"/>
                </a:lnTo>
                <a:lnTo>
                  <a:pt x="69114" y="65863"/>
                </a:lnTo>
                <a:lnTo>
                  <a:pt x="112325" y="106009"/>
                </a:lnTo>
                <a:lnTo>
                  <a:pt x="119919" y="125976"/>
                </a:lnTo>
                <a:lnTo>
                  <a:pt x="121944" y="137851"/>
                </a:lnTo>
                <a:lnTo>
                  <a:pt x="117955" y="160405"/>
                </a:lnTo>
                <a:lnTo>
                  <a:pt x="113616" y="171333"/>
                </a:lnTo>
                <a:lnTo>
                  <a:pt x="107214" y="177448"/>
                </a:lnTo>
                <a:lnTo>
                  <a:pt x="99436" y="180355"/>
                </a:lnTo>
                <a:lnTo>
                  <a:pt x="41766" y="1931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1601868" y="4621298"/>
            <a:ext cx="809159" cy="432382"/>
            <a:chOff x="1601868" y="4621298"/>
            <a:chExt cx="809159" cy="432382"/>
          </a:xfrm>
        </p:grpSpPr>
        <p:sp>
          <p:nvSpPr>
            <p:cNvPr id="127" name="Freeform 126"/>
            <p:cNvSpPr/>
            <p:nvPr/>
          </p:nvSpPr>
          <p:spPr>
            <a:xfrm>
              <a:off x="1601868" y="4621298"/>
              <a:ext cx="272205" cy="419130"/>
            </a:xfrm>
            <a:custGeom>
              <a:avLst/>
              <a:gdLst/>
              <a:ahLst/>
              <a:cxnLst/>
              <a:rect l="0" t="0" r="0" b="0"/>
              <a:pathLst>
                <a:path w="272205" h="419130">
                  <a:moveTo>
                    <a:pt x="198505" y="42826"/>
                  </a:moveTo>
                  <a:lnTo>
                    <a:pt x="169196" y="4453"/>
                  </a:lnTo>
                  <a:lnTo>
                    <a:pt x="161418" y="866"/>
                  </a:lnTo>
                  <a:lnTo>
                    <a:pt x="143417" y="0"/>
                  </a:lnTo>
                  <a:lnTo>
                    <a:pt x="113552" y="6090"/>
                  </a:lnTo>
                  <a:lnTo>
                    <a:pt x="88066" y="20893"/>
                  </a:lnTo>
                  <a:lnTo>
                    <a:pt x="35185" y="78735"/>
                  </a:lnTo>
                  <a:lnTo>
                    <a:pt x="18573" y="107278"/>
                  </a:lnTo>
                  <a:lnTo>
                    <a:pt x="3649" y="159109"/>
                  </a:lnTo>
                  <a:lnTo>
                    <a:pt x="0" y="212201"/>
                  </a:lnTo>
                  <a:lnTo>
                    <a:pt x="1886" y="270129"/>
                  </a:lnTo>
                  <a:lnTo>
                    <a:pt x="13177" y="321302"/>
                  </a:lnTo>
                  <a:lnTo>
                    <a:pt x="28819" y="356965"/>
                  </a:lnTo>
                  <a:lnTo>
                    <a:pt x="53861" y="384169"/>
                  </a:lnTo>
                  <a:lnTo>
                    <a:pt x="83508" y="401458"/>
                  </a:lnTo>
                  <a:lnTo>
                    <a:pt x="133372" y="416610"/>
                  </a:lnTo>
                  <a:lnTo>
                    <a:pt x="173227" y="419129"/>
                  </a:lnTo>
                  <a:lnTo>
                    <a:pt x="207782" y="411816"/>
                  </a:lnTo>
                  <a:lnTo>
                    <a:pt x="247781" y="395216"/>
                  </a:lnTo>
                  <a:lnTo>
                    <a:pt x="272204" y="390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952711" y="4621497"/>
              <a:ext cx="279331" cy="432183"/>
            </a:xfrm>
            <a:custGeom>
              <a:avLst/>
              <a:gdLst/>
              <a:ahLst/>
              <a:cxnLst/>
              <a:rect l="0" t="0" r="0" b="0"/>
              <a:pathLst>
                <a:path w="279331" h="432183">
                  <a:moveTo>
                    <a:pt x="5589" y="432182"/>
                  </a:moveTo>
                  <a:lnTo>
                    <a:pt x="0" y="415414"/>
                  </a:lnTo>
                  <a:lnTo>
                    <a:pt x="375" y="397823"/>
                  </a:lnTo>
                  <a:lnTo>
                    <a:pt x="16584" y="337181"/>
                  </a:lnTo>
                  <a:lnTo>
                    <a:pt x="23665" y="302648"/>
                  </a:lnTo>
                  <a:lnTo>
                    <a:pt x="26057" y="249057"/>
                  </a:lnTo>
                  <a:lnTo>
                    <a:pt x="33766" y="186175"/>
                  </a:lnTo>
                  <a:lnTo>
                    <a:pt x="36501" y="127481"/>
                  </a:lnTo>
                  <a:lnTo>
                    <a:pt x="36726" y="113234"/>
                  </a:lnTo>
                  <a:lnTo>
                    <a:pt x="39215" y="108416"/>
                  </a:lnTo>
                  <a:lnTo>
                    <a:pt x="43214" y="109883"/>
                  </a:lnTo>
                  <a:lnTo>
                    <a:pt x="48220" y="115540"/>
                  </a:lnTo>
                  <a:lnTo>
                    <a:pt x="68366" y="176390"/>
                  </a:lnTo>
                  <a:lnTo>
                    <a:pt x="72007" y="187954"/>
                  </a:lnTo>
                  <a:lnTo>
                    <a:pt x="85411" y="203923"/>
                  </a:lnTo>
                  <a:lnTo>
                    <a:pt x="93899" y="209819"/>
                  </a:lnTo>
                  <a:lnTo>
                    <a:pt x="101897" y="211410"/>
                  </a:lnTo>
                  <a:lnTo>
                    <a:pt x="109568" y="210132"/>
                  </a:lnTo>
                  <a:lnTo>
                    <a:pt x="117023" y="206939"/>
                  </a:lnTo>
                  <a:lnTo>
                    <a:pt x="128425" y="194033"/>
                  </a:lnTo>
                  <a:lnTo>
                    <a:pt x="152680" y="133691"/>
                  </a:lnTo>
                  <a:lnTo>
                    <a:pt x="161376" y="74913"/>
                  </a:lnTo>
                  <a:lnTo>
                    <a:pt x="174688" y="12520"/>
                  </a:lnTo>
                  <a:lnTo>
                    <a:pt x="177983" y="1499"/>
                  </a:lnTo>
                  <a:lnTo>
                    <a:pt x="180180" y="0"/>
                  </a:lnTo>
                  <a:lnTo>
                    <a:pt x="182621" y="13933"/>
                  </a:lnTo>
                  <a:lnTo>
                    <a:pt x="184188" y="70538"/>
                  </a:lnTo>
                  <a:lnTo>
                    <a:pt x="185629" y="119657"/>
                  </a:lnTo>
                  <a:lnTo>
                    <a:pt x="192884" y="181888"/>
                  </a:lnTo>
                  <a:lnTo>
                    <a:pt x="197564" y="232848"/>
                  </a:lnTo>
                  <a:lnTo>
                    <a:pt x="209480" y="278753"/>
                  </a:lnTo>
                  <a:lnTo>
                    <a:pt x="241232" y="335461"/>
                  </a:lnTo>
                  <a:lnTo>
                    <a:pt x="279330" y="379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47854" y="4716767"/>
              <a:ext cx="63173" cy="21057"/>
            </a:xfrm>
            <a:custGeom>
              <a:avLst/>
              <a:gdLst/>
              <a:ahLst/>
              <a:cxnLst/>
              <a:rect l="0" t="0" r="0" b="0"/>
              <a:pathLst>
                <a:path w="63173" h="21057">
                  <a:moveTo>
                    <a:pt x="63172" y="0"/>
                  </a:moveTo>
                  <a:lnTo>
                    <a:pt x="37955" y="1447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326798" y="485363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41536" y="1457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284891" y="4451951"/>
            <a:ext cx="1516104" cy="422744"/>
            <a:chOff x="3284891" y="4451951"/>
            <a:chExt cx="1516104" cy="422744"/>
          </a:xfrm>
        </p:grpSpPr>
        <p:sp>
          <p:nvSpPr>
            <p:cNvPr id="132" name="Freeform 131"/>
            <p:cNvSpPr/>
            <p:nvPr/>
          </p:nvSpPr>
          <p:spPr>
            <a:xfrm>
              <a:off x="3284891" y="4590425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73699" y="0"/>
                  </a:moveTo>
                  <a:lnTo>
                    <a:pt x="48505" y="53874"/>
                  </a:lnTo>
                  <a:lnTo>
                    <a:pt x="22866" y="111036"/>
                  </a:lnTo>
                  <a:lnTo>
                    <a:pt x="12892" y="12538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95419" y="4600953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136870"/>
                  </a:moveTo>
                  <a:lnTo>
                    <a:pt x="62624" y="81211"/>
                  </a:lnTo>
                  <a:lnTo>
                    <a:pt x="14006" y="194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53043" y="4516725"/>
              <a:ext cx="274985" cy="357970"/>
            </a:xfrm>
            <a:custGeom>
              <a:avLst/>
              <a:gdLst/>
              <a:ahLst/>
              <a:cxnLst/>
              <a:rect l="0" t="0" r="0" b="0"/>
              <a:pathLst>
                <a:path w="274985" h="357970">
                  <a:moveTo>
                    <a:pt x="5589" y="0"/>
                  </a:moveTo>
                  <a:lnTo>
                    <a:pt x="0" y="16768"/>
                  </a:lnTo>
                  <a:lnTo>
                    <a:pt x="1862" y="22877"/>
                  </a:lnTo>
                  <a:lnTo>
                    <a:pt x="6614" y="28120"/>
                  </a:lnTo>
                  <a:lnTo>
                    <a:pt x="13291" y="32784"/>
                  </a:lnTo>
                  <a:lnTo>
                    <a:pt x="33189" y="34848"/>
                  </a:lnTo>
                  <a:lnTo>
                    <a:pt x="84090" y="32230"/>
                  </a:lnTo>
                  <a:lnTo>
                    <a:pt x="108328" y="38111"/>
                  </a:lnTo>
                  <a:lnTo>
                    <a:pt x="138585" y="54576"/>
                  </a:lnTo>
                  <a:lnTo>
                    <a:pt x="153606" y="68710"/>
                  </a:lnTo>
                  <a:lnTo>
                    <a:pt x="164181" y="86690"/>
                  </a:lnTo>
                  <a:lnTo>
                    <a:pt x="166541" y="106379"/>
                  </a:lnTo>
                  <a:lnTo>
                    <a:pt x="162521" y="125659"/>
                  </a:lnTo>
                  <a:lnTo>
                    <a:pt x="140876" y="157099"/>
                  </a:lnTo>
                  <a:lnTo>
                    <a:pt x="134385" y="164395"/>
                  </a:lnTo>
                  <a:lnTo>
                    <a:pt x="134737" y="169258"/>
                  </a:lnTo>
                  <a:lnTo>
                    <a:pt x="139650" y="172500"/>
                  </a:lnTo>
                  <a:lnTo>
                    <a:pt x="195780" y="192988"/>
                  </a:lnTo>
                  <a:lnTo>
                    <a:pt x="246664" y="226235"/>
                  </a:lnTo>
                  <a:lnTo>
                    <a:pt x="263251" y="244439"/>
                  </a:lnTo>
                  <a:lnTo>
                    <a:pt x="272184" y="267347"/>
                  </a:lnTo>
                  <a:lnTo>
                    <a:pt x="274984" y="291956"/>
                  </a:lnTo>
                  <a:lnTo>
                    <a:pt x="272329" y="314592"/>
                  </a:lnTo>
                  <a:lnTo>
                    <a:pt x="266474" y="323202"/>
                  </a:lnTo>
                  <a:lnTo>
                    <a:pt x="247490" y="335888"/>
                  </a:lnTo>
                  <a:lnTo>
                    <a:pt x="210494" y="349607"/>
                  </a:lnTo>
                  <a:lnTo>
                    <a:pt x="157241" y="350251"/>
                  </a:lnTo>
                  <a:lnTo>
                    <a:pt x="11087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11357" y="456936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5468" y="58617"/>
                  </a:lnTo>
                  <a:lnTo>
                    <a:pt x="2846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48186" y="4611482"/>
              <a:ext cx="136872" cy="126342"/>
            </a:xfrm>
            <a:custGeom>
              <a:avLst/>
              <a:gdLst/>
              <a:ahLst/>
              <a:cxnLst/>
              <a:rect l="0" t="0" r="0" b="0"/>
              <a:pathLst>
                <a:path w="136872" h="126342">
                  <a:moveTo>
                    <a:pt x="136871" y="126341"/>
                  </a:moveTo>
                  <a:lnTo>
                    <a:pt x="81211" y="80560"/>
                  </a:lnTo>
                  <a:lnTo>
                    <a:pt x="23912" y="186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25259" y="4451951"/>
              <a:ext cx="263164" cy="359573"/>
            </a:xfrm>
            <a:custGeom>
              <a:avLst/>
              <a:gdLst/>
              <a:ahLst/>
              <a:cxnLst/>
              <a:rect l="0" t="0" r="0" b="0"/>
              <a:pathLst>
                <a:path w="263164" h="359573">
                  <a:moveTo>
                    <a:pt x="154596" y="12131"/>
                  </a:moveTo>
                  <a:lnTo>
                    <a:pt x="143417" y="953"/>
                  </a:lnTo>
                  <a:lnTo>
                    <a:pt x="137785" y="0"/>
                  </a:lnTo>
                  <a:lnTo>
                    <a:pt x="131690" y="1704"/>
                  </a:lnTo>
                  <a:lnTo>
                    <a:pt x="93919" y="15661"/>
                  </a:lnTo>
                  <a:lnTo>
                    <a:pt x="71476" y="16430"/>
                  </a:lnTo>
                  <a:lnTo>
                    <a:pt x="49803" y="15212"/>
                  </a:lnTo>
                  <a:lnTo>
                    <a:pt x="28472" y="18570"/>
                  </a:lnTo>
                  <a:lnTo>
                    <a:pt x="20210" y="23443"/>
                  </a:lnTo>
                  <a:lnTo>
                    <a:pt x="7911" y="38216"/>
                  </a:lnTo>
                  <a:lnTo>
                    <a:pt x="0" y="71853"/>
                  </a:lnTo>
                  <a:lnTo>
                    <a:pt x="4562" y="126311"/>
                  </a:lnTo>
                  <a:lnTo>
                    <a:pt x="6026" y="158414"/>
                  </a:lnTo>
                  <a:lnTo>
                    <a:pt x="11095" y="168145"/>
                  </a:lnTo>
                  <a:lnTo>
                    <a:pt x="19154" y="173462"/>
                  </a:lnTo>
                  <a:lnTo>
                    <a:pt x="39417" y="176251"/>
                  </a:lnTo>
                  <a:lnTo>
                    <a:pt x="97097" y="165516"/>
                  </a:lnTo>
                  <a:lnTo>
                    <a:pt x="132100" y="166893"/>
                  </a:lnTo>
                  <a:lnTo>
                    <a:pt x="175368" y="179009"/>
                  </a:lnTo>
                  <a:lnTo>
                    <a:pt x="214591" y="202719"/>
                  </a:lnTo>
                  <a:lnTo>
                    <a:pt x="230393" y="218500"/>
                  </a:lnTo>
                  <a:lnTo>
                    <a:pt x="261125" y="274560"/>
                  </a:lnTo>
                  <a:lnTo>
                    <a:pt x="263163" y="296052"/>
                  </a:lnTo>
                  <a:lnTo>
                    <a:pt x="259000" y="316133"/>
                  </a:lnTo>
                  <a:lnTo>
                    <a:pt x="249351" y="332857"/>
                  </a:lnTo>
                  <a:lnTo>
                    <a:pt x="227904" y="344969"/>
                  </a:lnTo>
                  <a:lnTo>
                    <a:pt x="201215" y="351912"/>
                  </a:lnTo>
                  <a:lnTo>
                    <a:pt x="144660" y="355242"/>
                  </a:lnTo>
                  <a:lnTo>
                    <a:pt x="101953" y="359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95709" y="4527253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45191" y="15642"/>
                  </a:lnTo>
                  <a:lnTo>
                    <a:pt x="15296" y="2809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27295" y="4600953"/>
              <a:ext cx="73700" cy="19368"/>
            </a:xfrm>
            <a:custGeom>
              <a:avLst/>
              <a:gdLst/>
              <a:ahLst/>
              <a:cxnLst/>
              <a:rect l="0" t="0" r="0" b="0"/>
              <a:pathLst>
                <a:path w="73700" h="19368">
                  <a:moveTo>
                    <a:pt x="73699" y="0"/>
                  </a:moveTo>
                  <a:lnTo>
                    <a:pt x="68110" y="16768"/>
                  </a:lnTo>
                  <a:lnTo>
                    <a:pt x="64124" y="19367"/>
                  </a:lnTo>
                  <a:lnTo>
                    <a:pt x="59127" y="18761"/>
                  </a:lnTo>
                  <a:lnTo>
                    <a:pt x="53456" y="160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956163" y="4234722"/>
            <a:ext cx="1189726" cy="765310"/>
            <a:chOff x="4956163" y="4234722"/>
            <a:chExt cx="1189726" cy="765310"/>
          </a:xfrm>
        </p:grpSpPr>
        <p:sp>
          <p:nvSpPr>
            <p:cNvPr id="141" name="Freeform 140"/>
            <p:cNvSpPr/>
            <p:nvPr/>
          </p:nvSpPr>
          <p:spPr>
            <a:xfrm>
              <a:off x="5190549" y="4379855"/>
              <a:ext cx="42115" cy="484311"/>
            </a:xfrm>
            <a:custGeom>
              <a:avLst/>
              <a:gdLst/>
              <a:ahLst/>
              <a:cxnLst/>
              <a:rect l="0" t="0" r="0" b="0"/>
              <a:pathLst>
                <a:path w="42115" h="484311">
                  <a:moveTo>
                    <a:pt x="0" y="0"/>
                  </a:moveTo>
                  <a:lnTo>
                    <a:pt x="11453" y="48930"/>
                  </a:lnTo>
                  <a:lnTo>
                    <a:pt x="18211" y="99895"/>
                  </a:lnTo>
                  <a:lnTo>
                    <a:pt x="23333" y="153211"/>
                  </a:lnTo>
                  <a:lnTo>
                    <a:pt x="29140" y="204883"/>
                  </a:lnTo>
                  <a:lnTo>
                    <a:pt x="33980" y="255288"/>
                  </a:lnTo>
                  <a:lnTo>
                    <a:pt x="39704" y="301808"/>
                  </a:lnTo>
                  <a:lnTo>
                    <a:pt x="41400" y="360046"/>
                  </a:lnTo>
                  <a:lnTo>
                    <a:pt x="41902" y="415516"/>
                  </a:lnTo>
                  <a:lnTo>
                    <a:pt x="42051" y="455348"/>
                  </a:lnTo>
                  <a:lnTo>
                    <a:pt x="42114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359005" y="4408949"/>
              <a:ext cx="357970" cy="477071"/>
            </a:xfrm>
            <a:custGeom>
              <a:avLst/>
              <a:gdLst/>
              <a:ahLst/>
              <a:cxnLst/>
              <a:rect l="0" t="0" r="0" b="0"/>
              <a:pathLst>
                <a:path w="357970" h="477071">
                  <a:moveTo>
                    <a:pt x="0" y="76191"/>
                  </a:moveTo>
                  <a:lnTo>
                    <a:pt x="0" y="53834"/>
                  </a:lnTo>
                  <a:lnTo>
                    <a:pt x="11178" y="23163"/>
                  </a:lnTo>
                  <a:lnTo>
                    <a:pt x="26025" y="8559"/>
                  </a:lnTo>
                  <a:lnTo>
                    <a:pt x="34897" y="3027"/>
                  </a:lnTo>
                  <a:lnTo>
                    <a:pt x="54114" y="0"/>
                  </a:lnTo>
                  <a:lnTo>
                    <a:pt x="74354" y="3723"/>
                  </a:lnTo>
                  <a:lnTo>
                    <a:pt x="105479" y="20144"/>
                  </a:lnTo>
                  <a:lnTo>
                    <a:pt x="134588" y="46716"/>
                  </a:lnTo>
                  <a:lnTo>
                    <a:pt x="165801" y="103115"/>
                  </a:lnTo>
                  <a:lnTo>
                    <a:pt x="184786" y="164610"/>
                  </a:lnTo>
                  <a:lnTo>
                    <a:pt x="196681" y="226151"/>
                  </a:lnTo>
                  <a:lnTo>
                    <a:pt x="199377" y="288696"/>
                  </a:lnTo>
                  <a:lnTo>
                    <a:pt x="194256" y="337507"/>
                  </a:lnTo>
                  <a:lnTo>
                    <a:pt x="182044" y="396827"/>
                  </a:lnTo>
                  <a:lnTo>
                    <a:pt x="170662" y="431287"/>
                  </a:lnTo>
                  <a:lnTo>
                    <a:pt x="159298" y="448871"/>
                  </a:lnTo>
                  <a:lnTo>
                    <a:pt x="128568" y="471924"/>
                  </a:lnTo>
                  <a:lnTo>
                    <a:pt x="106274" y="477070"/>
                  </a:lnTo>
                  <a:lnTo>
                    <a:pt x="95416" y="476805"/>
                  </a:lnTo>
                  <a:lnTo>
                    <a:pt x="85837" y="473118"/>
                  </a:lnTo>
                  <a:lnTo>
                    <a:pt x="68955" y="459663"/>
                  </a:lnTo>
                  <a:lnTo>
                    <a:pt x="51887" y="432358"/>
                  </a:lnTo>
                  <a:lnTo>
                    <a:pt x="45010" y="385273"/>
                  </a:lnTo>
                  <a:lnTo>
                    <a:pt x="49640" y="356280"/>
                  </a:lnTo>
                  <a:lnTo>
                    <a:pt x="60667" y="332866"/>
                  </a:lnTo>
                  <a:lnTo>
                    <a:pt x="77266" y="314661"/>
                  </a:lnTo>
                  <a:lnTo>
                    <a:pt x="102581" y="305010"/>
                  </a:lnTo>
                  <a:lnTo>
                    <a:pt x="132159" y="303061"/>
                  </a:lnTo>
                  <a:lnTo>
                    <a:pt x="173949" y="315117"/>
                  </a:lnTo>
                  <a:lnTo>
                    <a:pt x="230964" y="346921"/>
                  </a:lnTo>
                  <a:lnTo>
                    <a:pt x="292515" y="378463"/>
                  </a:lnTo>
                  <a:lnTo>
                    <a:pt x="322588" y="394260"/>
                  </a:lnTo>
                  <a:lnTo>
                    <a:pt x="357969" y="423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77543" y="4506197"/>
              <a:ext cx="341916" cy="334958"/>
            </a:xfrm>
            <a:custGeom>
              <a:avLst/>
              <a:gdLst/>
              <a:ahLst/>
              <a:cxnLst/>
              <a:rect l="0" t="0" r="0" b="0"/>
              <a:pathLst>
                <a:path w="341916" h="334958">
                  <a:moveTo>
                    <a:pt x="176301" y="31585"/>
                  </a:moveTo>
                  <a:lnTo>
                    <a:pt x="170712" y="14818"/>
                  </a:lnTo>
                  <a:lnTo>
                    <a:pt x="164386" y="9878"/>
                  </a:lnTo>
                  <a:lnTo>
                    <a:pt x="144879" y="4390"/>
                  </a:lnTo>
                  <a:lnTo>
                    <a:pt x="107590" y="6889"/>
                  </a:lnTo>
                  <a:lnTo>
                    <a:pt x="86881" y="15150"/>
                  </a:lnTo>
                  <a:lnTo>
                    <a:pt x="32724" y="59932"/>
                  </a:lnTo>
                  <a:lnTo>
                    <a:pt x="17037" y="86387"/>
                  </a:lnTo>
                  <a:lnTo>
                    <a:pt x="2425" y="135173"/>
                  </a:lnTo>
                  <a:lnTo>
                    <a:pt x="0" y="176012"/>
                  </a:lnTo>
                  <a:lnTo>
                    <a:pt x="9069" y="231733"/>
                  </a:lnTo>
                  <a:lnTo>
                    <a:pt x="21856" y="270652"/>
                  </a:lnTo>
                  <a:lnTo>
                    <a:pt x="35130" y="292255"/>
                  </a:lnTo>
                  <a:lnTo>
                    <a:pt x="52727" y="309655"/>
                  </a:lnTo>
                  <a:lnTo>
                    <a:pt x="87954" y="327016"/>
                  </a:lnTo>
                  <a:lnTo>
                    <a:pt x="141779" y="334957"/>
                  </a:lnTo>
                  <a:lnTo>
                    <a:pt x="194352" y="333406"/>
                  </a:lnTo>
                  <a:lnTo>
                    <a:pt x="238878" y="322181"/>
                  </a:lnTo>
                  <a:lnTo>
                    <a:pt x="293526" y="287101"/>
                  </a:lnTo>
                  <a:lnTo>
                    <a:pt x="318529" y="260932"/>
                  </a:lnTo>
                  <a:lnTo>
                    <a:pt x="335166" y="219772"/>
                  </a:lnTo>
                  <a:lnTo>
                    <a:pt x="341915" y="170532"/>
                  </a:lnTo>
                  <a:lnTo>
                    <a:pt x="338326" y="130076"/>
                  </a:lnTo>
                  <a:lnTo>
                    <a:pt x="324264" y="95863"/>
                  </a:lnTo>
                  <a:lnTo>
                    <a:pt x="268352" y="39080"/>
                  </a:lnTo>
                  <a:lnTo>
                    <a:pt x="228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56163" y="4234722"/>
              <a:ext cx="1189726" cy="765310"/>
            </a:xfrm>
            <a:custGeom>
              <a:avLst/>
              <a:gdLst/>
              <a:ahLst/>
              <a:cxnLst/>
              <a:rect l="0" t="0" r="0" b="0"/>
              <a:pathLst>
                <a:path w="1189726" h="765310">
                  <a:moveTo>
                    <a:pt x="644997" y="50376"/>
                  </a:moveTo>
                  <a:lnTo>
                    <a:pt x="589953" y="32418"/>
                  </a:lnTo>
                  <a:lnTo>
                    <a:pt x="535425" y="18709"/>
                  </a:lnTo>
                  <a:lnTo>
                    <a:pt x="474265" y="10326"/>
                  </a:lnTo>
                  <a:lnTo>
                    <a:pt x="425694" y="3284"/>
                  </a:lnTo>
                  <a:lnTo>
                    <a:pt x="365285" y="0"/>
                  </a:lnTo>
                  <a:lnTo>
                    <a:pt x="308292" y="6283"/>
                  </a:lnTo>
                  <a:lnTo>
                    <a:pt x="251974" y="13460"/>
                  </a:lnTo>
                  <a:lnTo>
                    <a:pt x="195789" y="18908"/>
                  </a:lnTo>
                  <a:lnTo>
                    <a:pt x="142751" y="30035"/>
                  </a:lnTo>
                  <a:lnTo>
                    <a:pt x="121130" y="37826"/>
                  </a:lnTo>
                  <a:lnTo>
                    <a:pt x="72312" y="76551"/>
                  </a:lnTo>
                  <a:lnTo>
                    <a:pt x="28859" y="124749"/>
                  </a:lnTo>
                  <a:lnTo>
                    <a:pt x="0" y="187306"/>
                  </a:lnTo>
                  <a:lnTo>
                    <a:pt x="122" y="224439"/>
                  </a:lnTo>
                  <a:lnTo>
                    <a:pt x="10643" y="284974"/>
                  </a:lnTo>
                  <a:lnTo>
                    <a:pt x="27106" y="333153"/>
                  </a:lnTo>
                  <a:lnTo>
                    <a:pt x="66219" y="389352"/>
                  </a:lnTo>
                  <a:lnTo>
                    <a:pt x="116403" y="447520"/>
                  </a:lnTo>
                  <a:lnTo>
                    <a:pt x="173168" y="505009"/>
                  </a:lnTo>
                  <a:lnTo>
                    <a:pt x="232448" y="552876"/>
                  </a:lnTo>
                  <a:lnTo>
                    <a:pt x="287943" y="590461"/>
                  </a:lnTo>
                  <a:lnTo>
                    <a:pt x="340545" y="621960"/>
                  </a:lnTo>
                  <a:lnTo>
                    <a:pt x="369305" y="638986"/>
                  </a:lnTo>
                  <a:lnTo>
                    <a:pt x="418381" y="656317"/>
                  </a:lnTo>
                  <a:lnTo>
                    <a:pt x="469967" y="675751"/>
                  </a:lnTo>
                  <a:lnTo>
                    <a:pt x="522297" y="696327"/>
                  </a:lnTo>
                  <a:lnTo>
                    <a:pt x="574846" y="717241"/>
                  </a:lnTo>
                  <a:lnTo>
                    <a:pt x="625122" y="737086"/>
                  </a:lnTo>
                  <a:lnTo>
                    <a:pt x="680976" y="754865"/>
                  </a:lnTo>
                  <a:lnTo>
                    <a:pt x="730527" y="762922"/>
                  </a:lnTo>
                  <a:lnTo>
                    <a:pt x="782254" y="765309"/>
                  </a:lnTo>
                  <a:lnTo>
                    <a:pt x="837744" y="762896"/>
                  </a:lnTo>
                  <a:lnTo>
                    <a:pt x="892400" y="757892"/>
                  </a:lnTo>
                  <a:lnTo>
                    <a:pt x="941350" y="753290"/>
                  </a:lnTo>
                  <a:lnTo>
                    <a:pt x="1004703" y="735665"/>
                  </a:lnTo>
                  <a:lnTo>
                    <a:pt x="1061108" y="716889"/>
                  </a:lnTo>
                  <a:lnTo>
                    <a:pt x="1107258" y="688744"/>
                  </a:lnTo>
                  <a:lnTo>
                    <a:pt x="1152357" y="645528"/>
                  </a:lnTo>
                  <a:lnTo>
                    <a:pt x="1183181" y="588292"/>
                  </a:lnTo>
                  <a:lnTo>
                    <a:pt x="1189725" y="550440"/>
                  </a:lnTo>
                  <a:lnTo>
                    <a:pt x="1183530" y="494558"/>
                  </a:lnTo>
                  <a:lnTo>
                    <a:pt x="1171041" y="434647"/>
                  </a:lnTo>
                  <a:lnTo>
                    <a:pt x="1151720" y="382735"/>
                  </a:lnTo>
                  <a:lnTo>
                    <a:pt x="1117161" y="323178"/>
                  </a:lnTo>
                  <a:lnTo>
                    <a:pt x="1102852" y="308882"/>
                  </a:lnTo>
                  <a:lnTo>
                    <a:pt x="1085965" y="296289"/>
                  </a:lnTo>
                  <a:lnTo>
                    <a:pt x="1032123" y="249526"/>
                  </a:lnTo>
                  <a:lnTo>
                    <a:pt x="972447" y="212230"/>
                  </a:lnTo>
                  <a:lnTo>
                    <a:pt x="918879" y="182868"/>
                  </a:lnTo>
                  <a:lnTo>
                    <a:pt x="866114" y="148528"/>
                  </a:lnTo>
                  <a:lnTo>
                    <a:pt x="815580" y="127779"/>
                  </a:lnTo>
                  <a:lnTo>
                    <a:pt x="760538" y="105483"/>
                  </a:lnTo>
                  <a:lnTo>
                    <a:pt x="710194" y="83878"/>
                  </a:lnTo>
                  <a:lnTo>
                    <a:pt x="648474" y="65486"/>
                  </a:lnTo>
                  <a:lnTo>
                    <a:pt x="588622" y="53708"/>
                  </a:lnTo>
                  <a:lnTo>
                    <a:pt x="571298" y="50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85041" y="263212"/>
            <a:ext cx="613072" cy="526426"/>
            <a:chOff x="2485041" y="263212"/>
            <a:chExt cx="613072" cy="526426"/>
          </a:xfrm>
        </p:grpSpPr>
        <p:sp>
          <p:nvSpPr>
            <p:cNvPr id="2" name="Freeform 1"/>
            <p:cNvSpPr/>
            <p:nvPr/>
          </p:nvSpPr>
          <p:spPr>
            <a:xfrm>
              <a:off x="2485041" y="263212"/>
              <a:ext cx="10213" cy="526426"/>
            </a:xfrm>
            <a:custGeom>
              <a:avLst/>
              <a:gdLst/>
              <a:ahLst/>
              <a:cxnLst/>
              <a:rect l="0" t="0" r="0" b="0"/>
              <a:pathLst>
                <a:path w="10213" h="526426">
                  <a:moveTo>
                    <a:pt x="10212" y="0"/>
                  </a:moveTo>
                  <a:lnTo>
                    <a:pt x="4623" y="58617"/>
                  </a:lnTo>
                  <a:lnTo>
                    <a:pt x="1147" y="110175"/>
                  </a:lnTo>
                  <a:lnTo>
                    <a:pt x="6039" y="165262"/>
                  </a:lnTo>
                  <a:lnTo>
                    <a:pt x="752" y="226267"/>
                  </a:lnTo>
                  <a:lnTo>
                    <a:pt x="0" y="283981"/>
                  </a:lnTo>
                  <a:lnTo>
                    <a:pt x="5367" y="347355"/>
                  </a:lnTo>
                  <a:lnTo>
                    <a:pt x="8777" y="404997"/>
                  </a:lnTo>
                  <a:lnTo>
                    <a:pt x="9929" y="468471"/>
                  </a:lnTo>
                  <a:lnTo>
                    <a:pt x="10212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87445" y="291824"/>
              <a:ext cx="410668" cy="459843"/>
            </a:xfrm>
            <a:custGeom>
              <a:avLst/>
              <a:gdLst/>
              <a:ahLst/>
              <a:cxnLst/>
              <a:rect l="0" t="0" r="0" b="0"/>
              <a:pathLst>
                <a:path w="410668" h="459843">
                  <a:moveTo>
                    <a:pt x="155249" y="24030"/>
                  </a:moveTo>
                  <a:lnTo>
                    <a:pt x="144071" y="7263"/>
                  </a:lnTo>
                  <a:lnTo>
                    <a:pt x="137268" y="5833"/>
                  </a:lnTo>
                  <a:lnTo>
                    <a:pt x="120351" y="13603"/>
                  </a:lnTo>
                  <a:lnTo>
                    <a:pt x="89301" y="47187"/>
                  </a:lnTo>
                  <a:lnTo>
                    <a:pt x="53570" y="103596"/>
                  </a:lnTo>
                  <a:lnTo>
                    <a:pt x="21511" y="160287"/>
                  </a:lnTo>
                  <a:lnTo>
                    <a:pt x="4959" y="208483"/>
                  </a:lnTo>
                  <a:lnTo>
                    <a:pt x="0" y="270299"/>
                  </a:lnTo>
                  <a:lnTo>
                    <a:pt x="9072" y="325663"/>
                  </a:lnTo>
                  <a:lnTo>
                    <a:pt x="22129" y="370741"/>
                  </a:lnTo>
                  <a:lnTo>
                    <a:pt x="43666" y="402840"/>
                  </a:lnTo>
                  <a:lnTo>
                    <a:pt x="72274" y="428989"/>
                  </a:lnTo>
                  <a:lnTo>
                    <a:pt x="114552" y="450379"/>
                  </a:lnTo>
                  <a:lnTo>
                    <a:pt x="153199" y="459842"/>
                  </a:lnTo>
                  <a:lnTo>
                    <a:pt x="205060" y="453744"/>
                  </a:lnTo>
                  <a:lnTo>
                    <a:pt x="255035" y="435686"/>
                  </a:lnTo>
                  <a:lnTo>
                    <a:pt x="307627" y="408418"/>
                  </a:lnTo>
                  <a:lnTo>
                    <a:pt x="365240" y="348790"/>
                  </a:lnTo>
                  <a:lnTo>
                    <a:pt x="393477" y="296757"/>
                  </a:lnTo>
                  <a:lnTo>
                    <a:pt x="410667" y="241419"/>
                  </a:lnTo>
                  <a:lnTo>
                    <a:pt x="409686" y="185428"/>
                  </a:lnTo>
                  <a:lnTo>
                    <a:pt x="405160" y="132427"/>
                  </a:lnTo>
                  <a:lnTo>
                    <a:pt x="393463" y="98652"/>
                  </a:lnTo>
                  <a:lnTo>
                    <a:pt x="362961" y="55798"/>
                  </a:lnTo>
                  <a:lnTo>
                    <a:pt x="323140" y="23113"/>
                  </a:lnTo>
                  <a:lnTo>
                    <a:pt x="270988" y="267"/>
                  </a:lnTo>
                  <a:lnTo>
                    <a:pt x="261654" y="0"/>
                  </a:lnTo>
                  <a:lnTo>
                    <a:pt x="228948" y="13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218216" y="94756"/>
            <a:ext cx="618263" cy="1105493"/>
            <a:chOff x="6218216" y="94756"/>
            <a:chExt cx="618263" cy="1105493"/>
          </a:xfrm>
        </p:grpSpPr>
        <p:sp>
          <p:nvSpPr>
            <p:cNvPr id="5" name="Freeform 4"/>
            <p:cNvSpPr/>
            <p:nvPr/>
          </p:nvSpPr>
          <p:spPr>
            <a:xfrm>
              <a:off x="6218216" y="94756"/>
              <a:ext cx="14655" cy="558011"/>
            </a:xfrm>
            <a:custGeom>
              <a:avLst/>
              <a:gdLst/>
              <a:ahLst/>
              <a:cxnLst/>
              <a:rect l="0" t="0" r="0" b="0"/>
              <a:pathLst>
                <a:path w="14655" h="558011">
                  <a:moveTo>
                    <a:pt x="14654" y="0"/>
                  </a:moveTo>
                  <a:lnTo>
                    <a:pt x="0" y="55141"/>
                  </a:lnTo>
                  <a:lnTo>
                    <a:pt x="1083" y="109145"/>
                  </a:lnTo>
                  <a:lnTo>
                    <a:pt x="3224" y="169600"/>
                  </a:lnTo>
                  <a:lnTo>
                    <a:pt x="3725" y="214198"/>
                  </a:lnTo>
                  <a:lnTo>
                    <a:pt x="3948" y="260146"/>
                  </a:lnTo>
                  <a:lnTo>
                    <a:pt x="4046" y="303963"/>
                  </a:lnTo>
                  <a:lnTo>
                    <a:pt x="4102" y="362504"/>
                  </a:lnTo>
                  <a:lnTo>
                    <a:pt x="11357" y="420216"/>
                  </a:lnTo>
                  <a:lnTo>
                    <a:pt x="14003" y="482395"/>
                  </a:lnTo>
                  <a:lnTo>
                    <a:pt x="14462" y="522738"/>
                  </a:lnTo>
                  <a:lnTo>
                    <a:pt x="14654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448360" y="148990"/>
              <a:ext cx="388119" cy="514306"/>
            </a:xfrm>
            <a:custGeom>
              <a:avLst/>
              <a:gdLst/>
              <a:ahLst/>
              <a:cxnLst/>
              <a:rect l="0" t="0" r="0" b="0"/>
              <a:pathLst>
                <a:path w="388119" h="514306">
                  <a:moveTo>
                    <a:pt x="289878" y="19465"/>
                  </a:moveTo>
                  <a:lnTo>
                    <a:pt x="231261" y="19465"/>
                  </a:lnTo>
                  <a:lnTo>
                    <a:pt x="177087" y="12230"/>
                  </a:lnTo>
                  <a:lnTo>
                    <a:pt x="124445" y="6468"/>
                  </a:lnTo>
                  <a:lnTo>
                    <a:pt x="74316" y="0"/>
                  </a:lnTo>
                  <a:lnTo>
                    <a:pt x="38835" y="4469"/>
                  </a:lnTo>
                  <a:lnTo>
                    <a:pt x="19985" y="13190"/>
                  </a:lnTo>
                  <a:lnTo>
                    <a:pt x="11684" y="18792"/>
                  </a:lnTo>
                  <a:lnTo>
                    <a:pt x="6149" y="27205"/>
                  </a:lnTo>
                  <a:lnTo>
                    <a:pt x="0" y="49032"/>
                  </a:lnTo>
                  <a:lnTo>
                    <a:pt x="2127" y="82038"/>
                  </a:lnTo>
                  <a:lnTo>
                    <a:pt x="13483" y="138320"/>
                  </a:lnTo>
                  <a:lnTo>
                    <a:pt x="24193" y="198634"/>
                  </a:lnTo>
                  <a:lnTo>
                    <a:pt x="30636" y="224658"/>
                  </a:lnTo>
                  <a:lnTo>
                    <a:pt x="36332" y="232300"/>
                  </a:lnTo>
                  <a:lnTo>
                    <a:pt x="43638" y="236224"/>
                  </a:lnTo>
                  <a:lnTo>
                    <a:pt x="52019" y="237671"/>
                  </a:lnTo>
                  <a:lnTo>
                    <a:pt x="70689" y="233039"/>
                  </a:lnTo>
                  <a:lnTo>
                    <a:pt x="122449" y="216591"/>
                  </a:lnTo>
                  <a:lnTo>
                    <a:pt x="160721" y="216823"/>
                  </a:lnTo>
                  <a:lnTo>
                    <a:pt x="213500" y="228552"/>
                  </a:lnTo>
                  <a:lnTo>
                    <a:pt x="265866" y="249066"/>
                  </a:lnTo>
                  <a:lnTo>
                    <a:pt x="296412" y="264140"/>
                  </a:lnTo>
                  <a:lnTo>
                    <a:pt x="323399" y="280305"/>
                  </a:lnTo>
                  <a:lnTo>
                    <a:pt x="333282" y="284605"/>
                  </a:lnTo>
                  <a:lnTo>
                    <a:pt x="347383" y="298742"/>
                  </a:lnTo>
                  <a:lnTo>
                    <a:pt x="381942" y="359983"/>
                  </a:lnTo>
                  <a:lnTo>
                    <a:pt x="388118" y="384886"/>
                  </a:lnTo>
                  <a:lnTo>
                    <a:pt x="386963" y="407652"/>
                  </a:lnTo>
                  <a:lnTo>
                    <a:pt x="379430" y="426350"/>
                  </a:lnTo>
                  <a:lnTo>
                    <a:pt x="367114" y="442458"/>
                  </a:lnTo>
                  <a:lnTo>
                    <a:pt x="310322" y="484914"/>
                  </a:lnTo>
                  <a:lnTo>
                    <a:pt x="289605" y="494613"/>
                  </a:lnTo>
                  <a:lnTo>
                    <a:pt x="232069" y="501966"/>
                  </a:lnTo>
                  <a:lnTo>
                    <a:pt x="171311" y="503419"/>
                  </a:lnTo>
                  <a:lnTo>
                    <a:pt x="108921" y="509295"/>
                  </a:lnTo>
                  <a:lnTo>
                    <a:pt x="79309" y="514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285513" y="810694"/>
              <a:ext cx="147399" cy="379027"/>
            </a:xfrm>
            <a:custGeom>
              <a:avLst/>
              <a:gdLst/>
              <a:ahLst/>
              <a:cxnLst/>
              <a:rect l="0" t="0" r="0" b="0"/>
              <a:pathLst>
                <a:path w="147399" h="379027">
                  <a:moveTo>
                    <a:pt x="147398" y="0"/>
                  </a:moveTo>
                  <a:lnTo>
                    <a:pt x="122205" y="56214"/>
                  </a:lnTo>
                  <a:lnTo>
                    <a:pt x="105854" y="111666"/>
                  </a:lnTo>
                  <a:lnTo>
                    <a:pt x="91359" y="168287"/>
                  </a:lnTo>
                  <a:lnTo>
                    <a:pt x="75162" y="218579"/>
                  </a:lnTo>
                  <a:lnTo>
                    <a:pt x="57134" y="272333"/>
                  </a:lnTo>
                  <a:lnTo>
                    <a:pt x="36068" y="32679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468960" y="768580"/>
              <a:ext cx="269279" cy="431669"/>
            </a:xfrm>
            <a:custGeom>
              <a:avLst/>
              <a:gdLst/>
              <a:ahLst/>
              <a:cxnLst/>
              <a:rect l="0" t="0" r="0" b="0"/>
              <a:pathLst>
                <a:path w="269279" h="431669">
                  <a:moveTo>
                    <a:pt x="6066" y="0"/>
                  </a:moveTo>
                  <a:lnTo>
                    <a:pt x="0" y="32452"/>
                  </a:lnTo>
                  <a:lnTo>
                    <a:pt x="2589" y="53027"/>
                  </a:lnTo>
                  <a:lnTo>
                    <a:pt x="10760" y="70751"/>
                  </a:lnTo>
                  <a:lnTo>
                    <a:pt x="47845" y="124047"/>
                  </a:lnTo>
                  <a:lnTo>
                    <a:pt x="84015" y="182076"/>
                  </a:lnTo>
                  <a:lnTo>
                    <a:pt x="124056" y="237623"/>
                  </a:lnTo>
                  <a:lnTo>
                    <a:pt x="166475" y="292107"/>
                  </a:lnTo>
                  <a:lnTo>
                    <a:pt x="208557" y="348992"/>
                  </a:lnTo>
                  <a:lnTo>
                    <a:pt x="244572" y="405876"/>
                  </a:lnTo>
                  <a:lnTo>
                    <a:pt x="255569" y="420205"/>
                  </a:lnTo>
                  <a:lnTo>
                    <a:pt x="26927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495253" y="926507"/>
            <a:ext cx="568540" cy="505369"/>
            <a:chOff x="2495253" y="926507"/>
            <a:chExt cx="568540" cy="505369"/>
          </a:xfrm>
        </p:grpSpPr>
        <p:sp>
          <p:nvSpPr>
            <p:cNvPr id="10" name="Freeform 9"/>
            <p:cNvSpPr/>
            <p:nvPr/>
          </p:nvSpPr>
          <p:spPr>
            <a:xfrm>
              <a:off x="2495253" y="947564"/>
              <a:ext cx="284271" cy="484312"/>
            </a:xfrm>
            <a:custGeom>
              <a:avLst/>
              <a:gdLst/>
              <a:ahLst/>
              <a:cxnLst/>
              <a:rect l="0" t="0" r="0" b="0"/>
              <a:pathLst>
                <a:path w="284271" h="484312">
                  <a:moveTo>
                    <a:pt x="284270" y="0"/>
                  </a:moveTo>
                  <a:lnTo>
                    <a:pt x="274695" y="24047"/>
                  </a:lnTo>
                  <a:lnTo>
                    <a:pt x="254606" y="58779"/>
                  </a:lnTo>
                  <a:lnTo>
                    <a:pt x="227848" y="115596"/>
                  </a:lnTo>
                  <a:lnTo>
                    <a:pt x="191107" y="173569"/>
                  </a:lnTo>
                  <a:lnTo>
                    <a:pt x="163918" y="226268"/>
                  </a:lnTo>
                  <a:lnTo>
                    <a:pt x="131035" y="286721"/>
                  </a:lnTo>
                  <a:lnTo>
                    <a:pt x="93431" y="348195"/>
                  </a:lnTo>
                  <a:lnTo>
                    <a:pt x="52252" y="410678"/>
                  </a:lnTo>
                  <a:lnTo>
                    <a:pt x="15330" y="46014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84462" y="926507"/>
              <a:ext cx="279331" cy="326385"/>
            </a:xfrm>
            <a:custGeom>
              <a:avLst/>
              <a:gdLst/>
              <a:ahLst/>
              <a:cxnLst/>
              <a:rect l="0" t="0" r="0" b="0"/>
              <a:pathLst>
                <a:path w="279331" h="326385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31267" y="94146"/>
                  </a:lnTo>
                  <a:lnTo>
                    <a:pt x="52712" y="124992"/>
                  </a:lnTo>
                  <a:lnTo>
                    <a:pt x="84568" y="160087"/>
                  </a:lnTo>
                  <a:lnTo>
                    <a:pt x="96843" y="178775"/>
                  </a:lnTo>
                  <a:lnTo>
                    <a:pt x="154775" y="232687"/>
                  </a:lnTo>
                  <a:lnTo>
                    <a:pt x="214777" y="278820"/>
                  </a:lnTo>
                  <a:lnTo>
                    <a:pt x="257167" y="312480"/>
                  </a:lnTo>
                  <a:lnTo>
                    <a:pt x="27933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13965" y="1231834"/>
            <a:ext cx="1317567" cy="714732"/>
            <a:chOff x="2213965" y="1231834"/>
            <a:chExt cx="1317567" cy="714732"/>
          </a:xfrm>
        </p:grpSpPr>
        <p:sp>
          <p:nvSpPr>
            <p:cNvPr id="13" name="Freeform 12"/>
            <p:cNvSpPr/>
            <p:nvPr/>
          </p:nvSpPr>
          <p:spPr>
            <a:xfrm>
              <a:off x="2399609" y="1541477"/>
              <a:ext cx="232516" cy="347349"/>
            </a:xfrm>
            <a:custGeom>
              <a:avLst/>
              <a:gdLst/>
              <a:ahLst/>
              <a:cxnLst/>
              <a:rect l="0" t="0" r="0" b="0"/>
              <a:pathLst>
                <a:path w="232516" h="347349">
                  <a:moveTo>
                    <a:pt x="53530" y="6212"/>
                  </a:moveTo>
                  <a:lnTo>
                    <a:pt x="10869" y="67085"/>
                  </a:lnTo>
                  <a:lnTo>
                    <a:pt x="4032" y="74870"/>
                  </a:lnTo>
                  <a:lnTo>
                    <a:pt x="645" y="74211"/>
                  </a:lnTo>
                  <a:lnTo>
                    <a:pt x="0" y="57880"/>
                  </a:lnTo>
                  <a:lnTo>
                    <a:pt x="6732" y="40484"/>
                  </a:lnTo>
                  <a:lnTo>
                    <a:pt x="18693" y="24953"/>
                  </a:lnTo>
                  <a:lnTo>
                    <a:pt x="35708" y="10252"/>
                  </a:lnTo>
                  <a:lnTo>
                    <a:pt x="58088" y="2158"/>
                  </a:lnTo>
                  <a:lnTo>
                    <a:pt x="70606" y="0"/>
                  </a:lnTo>
                  <a:lnTo>
                    <a:pt x="93875" y="3841"/>
                  </a:lnTo>
                  <a:lnTo>
                    <a:pt x="123586" y="19157"/>
                  </a:lnTo>
                  <a:lnTo>
                    <a:pt x="131820" y="25371"/>
                  </a:lnTo>
                  <a:lnTo>
                    <a:pt x="144088" y="44752"/>
                  </a:lnTo>
                  <a:lnTo>
                    <a:pt x="161496" y="95323"/>
                  </a:lnTo>
                  <a:lnTo>
                    <a:pt x="175029" y="151542"/>
                  </a:lnTo>
                  <a:lnTo>
                    <a:pt x="178916" y="214640"/>
                  </a:lnTo>
                  <a:lnTo>
                    <a:pt x="177107" y="242736"/>
                  </a:lnTo>
                  <a:lnTo>
                    <a:pt x="156097" y="300268"/>
                  </a:lnTo>
                  <a:lnTo>
                    <a:pt x="139423" y="332375"/>
                  </a:lnTo>
                  <a:lnTo>
                    <a:pt x="130679" y="339468"/>
                  </a:lnTo>
                  <a:lnTo>
                    <a:pt x="108486" y="347348"/>
                  </a:lnTo>
                  <a:lnTo>
                    <a:pt x="69684" y="346195"/>
                  </a:lnTo>
                  <a:lnTo>
                    <a:pt x="59620" y="341662"/>
                  </a:lnTo>
                  <a:lnTo>
                    <a:pt x="45318" y="327266"/>
                  </a:lnTo>
                  <a:lnTo>
                    <a:pt x="42207" y="318514"/>
                  </a:lnTo>
                  <a:lnTo>
                    <a:pt x="41869" y="299430"/>
                  </a:lnTo>
                  <a:lnTo>
                    <a:pt x="48737" y="282370"/>
                  </a:lnTo>
                  <a:lnTo>
                    <a:pt x="53845" y="274545"/>
                  </a:lnTo>
                  <a:lnTo>
                    <a:pt x="68878" y="262732"/>
                  </a:lnTo>
                  <a:lnTo>
                    <a:pt x="112714" y="245615"/>
                  </a:lnTo>
                  <a:lnTo>
                    <a:pt x="172499" y="237035"/>
                  </a:lnTo>
                  <a:lnTo>
                    <a:pt x="232515" y="216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13965" y="1464924"/>
              <a:ext cx="526743" cy="481642"/>
            </a:xfrm>
            <a:custGeom>
              <a:avLst/>
              <a:gdLst/>
              <a:ahLst/>
              <a:cxnLst/>
              <a:rect l="0" t="0" r="0" b="0"/>
              <a:pathLst>
                <a:path w="526743" h="481642">
                  <a:moveTo>
                    <a:pt x="376045" y="9065"/>
                  </a:moveTo>
                  <a:lnTo>
                    <a:pt x="333353" y="5946"/>
                  </a:lnTo>
                  <a:lnTo>
                    <a:pt x="286114" y="0"/>
                  </a:lnTo>
                  <a:lnTo>
                    <a:pt x="251133" y="4560"/>
                  </a:lnTo>
                  <a:lnTo>
                    <a:pt x="199466" y="24986"/>
                  </a:lnTo>
                  <a:lnTo>
                    <a:pt x="144200" y="54671"/>
                  </a:lnTo>
                  <a:lnTo>
                    <a:pt x="83774" y="95876"/>
                  </a:lnTo>
                  <a:lnTo>
                    <a:pt x="58469" y="119925"/>
                  </a:lnTo>
                  <a:lnTo>
                    <a:pt x="21821" y="182227"/>
                  </a:lnTo>
                  <a:lnTo>
                    <a:pt x="3131" y="244655"/>
                  </a:lnTo>
                  <a:lnTo>
                    <a:pt x="0" y="287750"/>
                  </a:lnTo>
                  <a:lnTo>
                    <a:pt x="7131" y="324435"/>
                  </a:lnTo>
                  <a:lnTo>
                    <a:pt x="36493" y="386410"/>
                  </a:lnTo>
                  <a:lnTo>
                    <a:pt x="65041" y="421468"/>
                  </a:lnTo>
                  <a:lnTo>
                    <a:pt x="119061" y="458055"/>
                  </a:lnTo>
                  <a:lnTo>
                    <a:pt x="174201" y="476737"/>
                  </a:lnTo>
                  <a:lnTo>
                    <a:pt x="237085" y="481641"/>
                  </a:lnTo>
                  <a:lnTo>
                    <a:pt x="294914" y="477020"/>
                  </a:lnTo>
                  <a:lnTo>
                    <a:pt x="316980" y="468169"/>
                  </a:lnTo>
                  <a:lnTo>
                    <a:pt x="338096" y="457607"/>
                  </a:lnTo>
                  <a:lnTo>
                    <a:pt x="393072" y="438174"/>
                  </a:lnTo>
                  <a:lnTo>
                    <a:pt x="432831" y="412152"/>
                  </a:lnTo>
                  <a:lnTo>
                    <a:pt x="478756" y="357710"/>
                  </a:lnTo>
                  <a:lnTo>
                    <a:pt x="508898" y="303451"/>
                  </a:lnTo>
                  <a:lnTo>
                    <a:pt x="524723" y="259157"/>
                  </a:lnTo>
                  <a:lnTo>
                    <a:pt x="526742" y="233691"/>
                  </a:lnTo>
                  <a:lnTo>
                    <a:pt x="518506" y="177568"/>
                  </a:lnTo>
                  <a:lnTo>
                    <a:pt x="503394" y="127362"/>
                  </a:lnTo>
                  <a:lnTo>
                    <a:pt x="478509" y="86620"/>
                  </a:lnTo>
                  <a:lnTo>
                    <a:pt x="443319" y="57911"/>
                  </a:lnTo>
                  <a:lnTo>
                    <a:pt x="381900" y="23137"/>
                  </a:lnTo>
                  <a:lnTo>
                    <a:pt x="354988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8185" y="1516103"/>
              <a:ext cx="308632" cy="309019"/>
            </a:xfrm>
            <a:custGeom>
              <a:avLst/>
              <a:gdLst/>
              <a:ahLst/>
              <a:cxnLst/>
              <a:rect l="0" t="0" r="0" b="0"/>
              <a:pathLst>
                <a:path w="308632" h="309019">
                  <a:moveTo>
                    <a:pt x="197234" y="0"/>
                  </a:moveTo>
                  <a:lnTo>
                    <a:pt x="159757" y="8333"/>
                  </a:lnTo>
                  <a:lnTo>
                    <a:pt x="121789" y="6759"/>
                  </a:lnTo>
                  <a:lnTo>
                    <a:pt x="94683" y="4174"/>
                  </a:lnTo>
                  <a:lnTo>
                    <a:pt x="39154" y="8927"/>
                  </a:lnTo>
                  <a:lnTo>
                    <a:pt x="25167" y="9461"/>
                  </a:lnTo>
                  <a:lnTo>
                    <a:pt x="15842" y="14496"/>
                  </a:lnTo>
                  <a:lnTo>
                    <a:pt x="9626" y="22532"/>
                  </a:lnTo>
                  <a:lnTo>
                    <a:pt x="2719" y="43940"/>
                  </a:lnTo>
                  <a:lnTo>
                    <a:pt x="0" y="81130"/>
                  </a:lnTo>
                  <a:lnTo>
                    <a:pt x="3510" y="103908"/>
                  </a:lnTo>
                  <a:lnTo>
                    <a:pt x="8423" y="110216"/>
                  </a:lnTo>
                  <a:lnTo>
                    <a:pt x="15208" y="113252"/>
                  </a:lnTo>
                  <a:lnTo>
                    <a:pt x="33276" y="113505"/>
                  </a:lnTo>
                  <a:lnTo>
                    <a:pt x="83002" y="110375"/>
                  </a:lnTo>
                  <a:lnTo>
                    <a:pt x="137885" y="114739"/>
                  </a:lnTo>
                  <a:lnTo>
                    <a:pt x="174190" y="121085"/>
                  </a:lnTo>
                  <a:lnTo>
                    <a:pt x="235698" y="155189"/>
                  </a:lnTo>
                  <a:lnTo>
                    <a:pt x="279572" y="183816"/>
                  </a:lnTo>
                  <a:lnTo>
                    <a:pt x="296610" y="202189"/>
                  </a:lnTo>
                  <a:lnTo>
                    <a:pt x="305742" y="225173"/>
                  </a:lnTo>
                  <a:lnTo>
                    <a:pt x="308631" y="249815"/>
                  </a:lnTo>
                  <a:lnTo>
                    <a:pt x="306015" y="272466"/>
                  </a:lnTo>
                  <a:lnTo>
                    <a:pt x="301340" y="281080"/>
                  </a:lnTo>
                  <a:lnTo>
                    <a:pt x="286787" y="293771"/>
                  </a:lnTo>
                  <a:lnTo>
                    <a:pt x="258863" y="307492"/>
                  </a:lnTo>
                  <a:lnTo>
                    <a:pt x="235544" y="309018"/>
                  </a:lnTo>
                  <a:lnTo>
                    <a:pt x="176856" y="300467"/>
                  </a:lnTo>
                  <a:lnTo>
                    <a:pt x="117602" y="284092"/>
                  </a:lnTo>
                  <a:lnTo>
                    <a:pt x="9194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4499" y="1445375"/>
              <a:ext cx="477033" cy="456507"/>
            </a:xfrm>
            <a:custGeom>
              <a:avLst/>
              <a:gdLst/>
              <a:ahLst/>
              <a:cxnLst/>
              <a:rect l="0" t="0" r="0" b="0"/>
              <a:pathLst>
                <a:path w="477033" h="456507">
                  <a:moveTo>
                    <a:pt x="409376" y="81257"/>
                  </a:moveTo>
                  <a:lnTo>
                    <a:pt x="399801" y="57210"/>
                  </a:lnTo>
                  <a:lnTo>
                    <a:pt x="389133" y="42883"/>
                  </a:lnTo>
                  <a:lnTo>
                    <a:pt x="358794" y="21664"/>
                  </a:lnTo>
                  <a:lnTo>
                    <a:pt x="320170" y="6148"/>
                  </a:lnTo>
                  <a:lnTo>
                    <a:pt x="256791" y="0"/>
                  </a:lnTo>
                  <a:lnTo>
                    <a:pt x="206498" y="5968"/>
                  </a:lnTo>
                  <a:lnTo>
                    <a:pt x="150110" y="18465"/>
                  </a:lnTo>
                  <a:lnTo>
                    <a:pt x="138266" y="21848"/>
                  </a:lnTo>
                  <a:lnTo>
                    <a:pt x="118867" y="34966"/>
                  </a:lnTo>
                  <a:lnTo>
                    <a:pt x="56174" y="92343"/>
                  </a:lnTo>
                  <a:lnTo>
                    <a:pt x="24273" y="139599"/>
                  </a:lnTo>
                  <a:lnTo>
                    <a:pt x="5017" y="193993"/>
                  </a:lnTo>
                  <a:lnTo>
                    <a:pt x="0" y="249798"/>
                  </a:lnTo>
                  <a:lnTo>
                    <a:pt x="1653" y="277827"/>
                  </a:lnTo>
                  <a:lnTo>
                    <a:pt x="16908" y="319914"/>
                  </a:lnTo>
                  <a:lnTo>
                    <a:pt x="52912" y="372937"/>
                  </a:lnTo>
                  <a:lnTo>
                    <a:pt x="86558" y="403597"/>
                  </a:lnTo>
                  <a:lnTo>
                    <a:pt x="126163" y="424380"/>
                  </a:lnTo>
                  <a:lnTo>
                    <a:pt x="181468" y="441882"/>
                  </a:lnTo>
                  <a:lnTo>
                    <a:pt x="238622" y="455435"/>
                  </a:lnTo>
                  <a:lnTo>
                    <a:pt x="286773" y="456506"/>
                  </a:lnTo>
                  <a:lnTo>
                    <a:pt x="345557" y="440213"/>
                  </a:lnTo>
                  <a:lnTo>
                    <a:pt x="402229" y="419793"/>
                  </a:lnTo>
                  <a:lnTo>
                    <a:pt x="433255" y="400063"/>
                  </a:lnTo>
                  <a:lnTo>
                    <a:pt x="446505" y="383215"/>
                  </a:lnTo>
                  <a:lnTo>
                    <a:pt x="460542" y="347761"/>
                  </a:lnTo>
                  <a:lnTo>
                    <a:pt x="472110" y="300211"/>
                  </a:lnTo>
                  <a:lnTo>
                    <a:pt x="477032" y="267477"/>
                  </a:lnTo>
                  <a:lnTo>
                    <a:pt x="472056" y="221571"/>
                  </a:lnTo>
                  <a:lnTo>
                    <a:pt x="456284" y="174954"/>
                  </a:lnTo>
                  <a:lnTo>
                    <a:pt x="423755" y="130224"/>
                  </a:lnTo>
                  <a:lnTo>
                    <a:pt x="366430" y="78493"/>
                  </a:lnTo>
                  <a:lnTo>
                    <a:pt x="356734" y="70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9789" y="1231834"/>
              <a:ext cx="100346" cy="147400"/>
            </a:xfrm>
            <a:custGeom>
              <a:avLst/>
              <a:gdLst/>
              <a:ahLst/>
              <a:cxnLst/>
              <a:rect l="0" t="0" r="0" b="0"/>
              <a:pathLst>
                <a:path w="100346" h="147400">
                  <a:moveTo>
                    <a:pt x="5589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8617" y="60873"/>
                  </a:lnTo>
                  <a:lnTo>
                    <a:pt x="65397" y="117758"/>
                  </a:lnTo>
                  <a:lnTo>
                    <a:pt x="10034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303758" y="2598920"/>
            <a:ext cx="1088939" cy="482965"/>
            <a:chOff x="2303758" y="2598920"/>
            <a:chExt cx="1088939" cy="482965"/>
          </a:xfrm>
        </p:grpSpPr>
        <p:sp>
          <p:nvSpPr>
            <p:cNvPr id="19" name="Freeform 18"/>
            <p:cNvSpPr/>
            <p:nvPr/>
          </p:nvSpPr>
          <p:spPr>
            <a:xfrm>
              <a:off x="2303758" y="2598920"/>
              <a:ext cx="254668" cy="386332"/>
            </a:xfrm>
            <a:custGeom>
              <a:avLst/>
              <a:gdLst/>
              <a:ahLst/>
              <a:cxnLst/>
              <a:rect l="0" t="0" r="0" b="0"/>
              <a:pathLst>
                <a:path w="254668" h="386332">
                  <a:moveTo>
                    <a:pt x="44096" y="12147"/>
                  </a:moveTo>
                  <a:lnTo>
                    <a:pt x="32918" y="23325"/>
                  </a:lnTo>
                  <a:lnTo>
                    <a:pt x="3663" y="79775"/>
                  </a:lnTo>
                  <a:lnTo>
                    <a:pt x="763" y="80629"/>
                  </a:lnTo>
                  <a:lnTo>
                    <a:pt x="0" y="76519"/>
                  </a:lnTo>
                  <a:lnTo>
                    <a:pt x="661" y="69100"/>
                  </a:lnTo>
                  <a:lnTo>
                    <a:pt x="12769" y="41890"/>
                  </a:lnTo>
                  <a:lnTo>
                    <a:pt x="27834" y="28096"/>
                  </a:lnTo>
                  <a:lnTo>
                    <a:pt x="71690" y="4119"/>
                  </a:lnTo>
                  <a:lnTo>
                    <a:pt x="94964" y="0"/>
                  </a:lnTo>
                  <a:lnTo>
                    <a:pt x="106085" y="540"/>
                  </a:lnTo>
                  <a:lnTo>
                    <a:pt x="115837" y="5579"/>
                  </a:lnTo>
                  <a:lnTo>
                    <a:pt x="132913" y="23656"/>
                  </a:lnTo>
                  <a:lnTo>
                    <a:pt x="161785" y="78566"/>
                  </a:lnTo>
                  <a:lnTo>
                    <a:pt x="172442" y="106008"/>
                  </a:lnTo>
                  <a:lnTo>
                    <a:pt x="179283" y="168164"/>
                  </a:lnTo>
                  <a:lnTo>
                    <a:pt x="177879" y="198471"/>
                  </a:lnTo>
                  <a:lnTo>
                    <a:pt x="165104" y="247248"/>
                  </a:lnTo>
                  <a:lnTo>
                    <a:pt x="149714" y="303125"/>
                  </a:lnTo>
                  <a:lnTo>
                    <a:pt x="129820" y="348304"/>
                  </a:lnTo>
                  <a:lnTo>
                    <a:pt x="104591" y="374832"/>
                  </a:lnTo>
                  <a:lnTo>
                    <a:pt x="81901" y="383910"/>
                  </a:lnTo>
                  <a:lnTo>
                    <a:pt x="69300" y="386331"/>
                  </a:lnTo>
                  <a:lnTo>
                    <a:pt x="45939" y="382782"/>
                  </a:lnTo>
                  <a:lnTo>
                    <a:pt x="34796" y="378560"/>
                  </a:lnTo>
                  <a:lnTo>
                    <a:pt x="19296" y="364510"/>
                  </a:lnTo>
                  <a:lnTo>
                    <a:pt x="13525" y="355850"/>
                  </a:lnTo>
                  <a:lnTo>
                    <a:pt x="10232" y="336870"/>
                  </a:lnTo>
                  <a:lnTo>
                    <a:pt x="10992" y="326895"/>
                  </a:lnTo>
                  <a:lnTo>
                    <a:pt x="15008" y="319075"/>
                  </a:lnTo>
                  <a:lnTo>
                    <a:pt x="28828" y="307267"/>
                  </a:lnTo>
                  <a:lnTo>
                    <a:pt x="56340" y="294042"/>
                  </a:lnTo>
                  <a:lnTo>
                    <a:pt x="118946" y="286962"/>
                  </a:lnTo>
                  <a:lnTo>
                    <a:pt x="179764" y="291689"/>
                  </a:lnTo>
                  <a:lnTo>
                    <a:pt x="241568" y="304127"/>
                  </a:lnTo>
                  <a:lnTo>
                    <a:pt x="254667" y="306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90051" y="2758466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60182" y="9575"/>
                  </a:lnTo>
                  <a:lnTo>
                    <a:pt x="38759" y="27534"/>
                  </a:lnTo>
                  <a:lnTo>
                    <a:pt x="13679" y="550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90051" y="2726880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99046" y="99696"/>
                  </a:lnTo>
                  <a:lnTo>
                    <a:pt x="39626" y="495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68921" y="2621595"/>
              <a:ext cx="323776" cy="460290"/>
            </a:xfrm>
            <a:custGeom>
              <a:avLst/>
              <a:gdLst/>
              <a:ahLst/>
              <a:cxnLst/>
              <a:rect l="0" t="0" r="0" b="0"/>
              <a:pathLst>
                <a:path w="323776" h="460290">
                  <a:moveTo>
                    <a:pt x="215970" y="0"/>
                  </a:moveTo>
                  <a:lnTo>
                    <a:pt x="204791" y="16768"/>
                  </a:lnTo>
                  <a:lnTo>
                    <a:pt x="186826" y="28120"/>
                  </a:lnTo>
                  <a:lnTo>
                    <a:pt x="164412" y="34725"/>
                  </a:lnTo>
                  <a:lnTo>
                    <a:pt x="105239" y="32230"/>
                  </a:lnTo>
                  <a:lnTo>
                    <a:pt x="48183" y="20218"/>
                  </a:lnTo>
                  <a:lnTo>
                    <a:pt x="37432" y="16988"/>
                  </a:lnTo>
                  <a:lnTo>
                    <a:pt x="16127" y="19639"/>
                  </a:lnTo>
                  <a:lnTo>
                    <a:pt x="5532" y="23621"/>
                  </a:lnTo>
                  <a:lnTo>
                    <a:pt x="809" y="29786"/>
                  </a:lnTo>
                  <a:lnTo>
                    <a:pt x="0" y="37405"/>
                  </a:lnTo>
                  <a:lnTo>
                    <a:pt x="14264" y="84995"/>
                  </a:lnTo>
                  <a:lnTo>
                    <a:pt x="44258" y="147467"/>
                  </a:lnTo>
                  <a:lnTo>
                    <a:pt x="56205" y="168486"/>
                  </a:lnTo>
                  <a:lnTo>
                    <a:pt x="63837" y="174326"/>
                  </a:lnTo>
                  <a:lnTo>
                    <a:pt x="72434" y="177048"/>
                  </a:lnTo>
                  <a:lnTo>
                    <a:pt x="130127" y="179900"/>
                  </a:lnTo>
                  <a:lnTo>
                    <a:pt x="193082" y="193606"/>
                  </a:lnTo>
                  <a:lnTo>
                    <a:pt x="242731" y="209516"/>
                  </a:lnTo>
                  <a:lnTo>
                    <a:pt x="290652" y="253932"/>
                  </a:lnTo>
                  <a:lnTo>
                    <a:pt x="310368" y="284640"/>
                  </a:lnTo>
                  <a:lnTo>
                    <a:pt x="323618" y="321554"/>
                  </a:lnTo>
                  <a:lnTo>
                    <a:pt x="323775" y="367717"/>
                  </a:lnTo>
                  <a:lnTo>
                    <a:pt x="310823" y="407261"/>
                  </a:lnTo>
                  <a:lnTo>
                    <a:pt x="286578" y="435615"/>
                  </a:lnTo>
                  <a:lnTo>
                    <a:pt x="257168" y="453245"/>
                  </a:lnTo>
                  <a:lnTo>
                    <a:pt x="220638" y="460289"/>
                  </a:lnTo>
                  <a:lnTo>
                    <a:pt x="174778" y="454263"/>
                  </a:lnTo>
                  <a:lnTo>
                    <a:pt x="13174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959805" y="1200248"/>
            <a:ext cx="1122939" cy="482695"/>
            <a:chOff x="5959805" y="1200248"/>
            <a:chExt cx="1122939" cy="482695"/>
          </a:xfrm>
        </p:grpSpPr>
        <p:sp>
          <p:nvSpPr>
            <p:cNvPr id="24" name="Freeform 23"/>
            <p:cNvSpPr/>
            <p:nvPr/>
          </p:nvSpPr>
          <p:spPr>
            <a:xfrm>
              <a:off x="6111468" y="1277867"/>
              <a:ext cx="275969" cy="297187"/>
            </a:xfrm>
            <a:custGeom>
              <a:avLst/>
              <a:gdLst/>
              <a:ahLst/>
              <a:cxnLst/>
              <a:rect l="0" t="0" r="0" b="0"/>
              <a:pathLst>
                <a:path w="275969" h="297187">
                  <a:moveTo>
                    <a:pt x="5589" y="90837"/>
                  </a:moveTo>
                  <a:lnTo>
                    <a:pt x="0" y="74070"/>
                  </a:lnTo>
                  <a:lnTo>
                    <a:pt x="3495" y="53359"/>
                  </a:lnTo>
                  <a:lnTo>
                    <a:pt x="14017" y="30897"/>
                  </a:lnTo>
                  <a:lnTo>
                    <a:pt x="30391" y="13114"/>
                  </a:lnTo>
                  <a:lnTo>
                    <a:pt x="52487" y="3651"/>
                  </a:lnTo>
                  <a:lnTo>
                    <a:pt x="77905" y="615"/>
                  </a:lnTo>
                  <a:lnTo>
                    <a:pt x="129231" y="1959"/>
                  </a:lnTo>
                  <a:lnTo>
                    <a:pt x="140660" y="0"/>
                  </a:lnTo>
                  <a:lnTo>
                    <a:pt x="159597" y="4062"/>
                  </a:lnTo>
                  <a:lnTo>
                    <a:pt x="167922" y="8420"/>
                  </a:lnTo>
                  <a:lnTo>
                    <a:pt x="173472" y="16005"/>
                  </a:lnTo>
                  <a:lnTo>
                    <a:pt x="179640" y="36912"/>
                  </a:lnTo>
                  <a:lnTo>
                    <a:pt x="177522" y="69400"/>
                  </a:lnTo>
                  <a:lnTo>
                    <a:pt x="163897" y="101253"/>
                  </a:lnTo>
                  <a:lnTo>
                    <a:pt x="139452" y="127329"/>
                  </a:lnTo>
                  <a:lnTo>
                    <a:pt x="136945" y="133882"/>
                  </a:lnTo>
                  <a:lnTo>
                    <a:pt x="138783" y="139421"/>
                  </a:lnTo>
                  <a:lnTo>
                    <a:pt x="143518" y="144283"/>
                  </a:lnTo>
                  <a:lnTo>
                    <a:pt x="164376" y="146566"/>
                  </a:lnTo>
                  <a:lnTo>
                    <a:pt x="202765" y="147514"/>
                  </a:lnTo>
                  <a:lnTo>
                    <a:pt x="225414" y="153462"/>
                  </a:lnTo>
                  <a:lnTo>
                    <a:pt x="247178" y="163904"/>
                  </a:lnTo>
                  <a:lnTo>
                    <a:pt x="262311" y="179463"/>
                  </a:lnTo>
                  <a:lnTo>
                    <a:pt x="267984" y="188526"/>
                  </a:lnTo>
                  <a:lnTo>
                    <a:pt x="275968" y="229226"/>
                  </a:lnTo>
                  <a:lnTo>
                    <a:pt x="271596" y="252169"/>
                  </a:lnTo>
                  <a:lnTo>
                    <a:pt x="255981" y="278239"/>
                  </a:lnTo>
                  <a:lnTo>
                    <a:pt x="249726" y="285962"/>
                  </a:lnTo>
                  <a:lnTo>
                    <a:pt x="230297" y="294543"/>
                  </a:lnTo>
                  <a:lnTo>
                    <a:pt x="206064" y="297186"/>
                  </a:lnTo>
                  <a:lnTo>
                    <a:pt x="152380" y="292471"/>
                  </a:lnTo>
                  <a:lnTo>
                    <a:pt x="126981" y="289247"/>
                  </a:lnTo>
                  <a:lnTo>
                    <a:pt x="89817" y="269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06105" y="1300058"/>
              <a:ext cx="266983" cy="264987"/>
            </a:xfrm>
            <a:custGeom>
              <a:avLst/>
              <a:gdLst/>
              <a:ahLst/>
              <a:cxnLst/>
              <a:rect l="0" t="0" r="0" b="0"/>
              <a:pathLst>
                <a:path w="266983" h="264987">
                  <a:moveTo>
                    <a:pt x="200589" y="37061"/>
                  </a:moveTo>
                  <a:lnTo>
                    <a:pt x="195000" y="20293"/>
                  </a:lnTo>
                  <a:lnTo>
                    <a:pt x="188674" y="15354"/>
                  </a:lnTo>
                  <a:lnTo>
                    <a:pt x="169167" y="9866"/>
                  </a:lnTo>
                  <a:lnTo>
                    <a:pt x="118517" y="6342"/>
                  </a:lnTo>
                  <a:lnTo>
                    <a:pt x="55091" y="0"/>
                  </a:lnTo>
                  <a:lnTo>
                    <a:pt x="45099" y="655"/>
                  </a:lnTo>
                  <a:lnTo>
                    <a:pt x="27757" y="7623"/>
                  </a:lnTo>
                  <a:lnTo>
                    <a:pt x="4841" y="24699"/>
                  </a:lnTo>
                  <a:lnTo>
                    <a:pt x="1070" y="32329"/>
                  </a:lnTo>
                  <a:lnTo>
                    <a:pt x="0" y="50166"/>
                  </a:lnTo>
                  <a:lnTo>
                    <a:pt x="15154" y="110986"/>
                  </a:lnTo>
                  <a:lnTo>
                    <a:pt x="19644" y="115590"/>
                  </a:lnTo>
                  <a:lnTo>
                    <a:pt x="24977" y="116320"/>
                  </a:lnTo>
                  <a:lnTo>
                    <a:pt x="85589" y="96431"/>
                  </a:lnTo>
                  <a:lnTo>
                    <a:pt x="122192" y="91697"/>
                  </a:lnTo>
                  <a:lnTo>
                    <a:pt x="145858" y="96828"/>
                  </a:lnTo>
                  <a:lnTo>
                    <a:pt x="206380" y="126906"/>
                  </a:lnTo>
                  <a:lnTo>
                    <a:pt x="254846" y="177717"/>
                  </a:lnTo>
                  <a:lnTo>
                    <a:pt x="264867" y="196671"/>
                  </a:lnTo>
                  <a:lnTo>
                    <a:pt x="266982" y="219913"/>
                  </a:lnTo>
                  <a:lnTo>
                    <a:pt x="265908" y="232662"/>
                  </a:lnTo>
                  <a:lnTo>
                    <a:pt x="261682" y="242331"/>
                  </a:lnTo>
                  <a:lnTo>
                    <a:pt x="247629" y="256194"/>
                  </a:lnTo>
                  <a:lnTo>
                    <a:pt x="226565" y="263135"/>
                  </a:lnTo>
                  <a:lnTo>
                    <a:pt x="214397" y="264986"/>
                  </a:lnTo>
                  <a:lnTo>
                    <a:pt x="194638" y="260803"/>
                  </a:lnTo>
                  <a:lnTo>
                    <a:pt x="175717" y="253485"/>
                  </a:lnTo>
                  <a:lnTo>
                    <a:pt x="125443" y="245668"/>
                  </a:lnTo>
                  <a:lnTo>
                    <a:pt x="67255" y="229825"/>
                  </a:lnTo>
                  <a:lnTo>
                    <a:pt x="42662" y="216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15264" y="1235756"/>
              <a:ext cx="467480" cy="388376"/>
            </a:xfrm>
            <a:custGeom>
              <a:avLst/>
              <a:gdLst/>
              <a:ahLst/>
              <a:cxnLst/>
              <a:rect l="0" t="0" r="0" b="0"/>
              <a:pathLst>
                <a:path w="467480" h="388376">
                  <a:moveTo>
                    <a:pt x="396715" y="17135"/>
                  </a:moveTo>
                  <a:lnTo>
                    <a:pt x="379947" y="22724"/>
                  </a:lnTo>
                  <a:lnTo>
                    <a:pt x="359237" y="19229"/>
                  </a:lnTo>
                  <a:lnTo>
                    <a:pt x="302224" y="3510"/>
                  </a:lnTo>
                  <a:lnTo>
                    <a:pt x="240209" y="2270"/>
                  </a:lnTo>
                  <a:lnTo>
                    <a:pt x="216022" y="0"/>
                  </a:lnTo>
                  <a:lnTo>
                    <a:pt x="155956" y="8074"/>
                  </a:lnTo>
                  <a:lnTo>
                    <a:pt x="127105" y="16617"/>
                  </a:lnTo>
                  <a:lnTo>
                    <a:pt x="73574" y="50698"/>
                  </a:lnTo>
                  <a:lnTo>
                    <a:pt x="28858" y="96814"/>
                  </a:lnTo>
                  <a:lnTo>
                    <a:pt x="8000" y="137190"/>
                  </a:lnTo>
                  <a:lnTo>
                    <a:pt x="0" y="178789"/>
                  </a:lnTo>
                  <a:lnTo>
                    <a:pt x="3219" y="215161"/>
                  </a:lnTo>
                  <a:lnTo>
                    <a:pt x="23193" y="274533"/>
                  </a:lnTo>
                  <a:lnTo>
                    <a:pt x="45186" y="317099"/>
                  </a:lnTo>
                  <a:lnTo>
                    <a:pt x="80299" y="351288"/>
                  </a:lnTo>
                  <a:lnTo>
                    <a:pt x="134085" y="381275"/>
                  </a:lnTo>
                  <a:lnTo>
                    <a:pt x="163007" y="388375"/>
                  </a:lnTo>
                  <a:lnTo>
                    <a:pt x="226115" y="383401"/>
                  </a:lnTo>
                  <a:lnTo>
                    <a:pt x="289577" y="371153"/>
                  </a:lnTo>
                  <a:lnTo>
                    <a:pt x="350032" y="341828"/>
                  </a:lnTo>
                  <a:lnTo>
                    <a:pt x="403914" y="309172"/>
                  </a:lnTo>
                  <a:lnTo>
                    <a:pt x="443111" y="269273"/>
                  </a:lnTo>
                  <a:lnTo>
                    <a:pt x="460505" y="238072"/>
                  </a:lnTo>
                  <a:lnTo>
                    <a:pt x="467479" y="195421"/>
                  </a:lnTo>
                  <a:lnTo>
                    <a:pt x="458367" y="151329"/>
                  </a:lnTo>
                  <a:lnTo>
                    <a:pt x="419305" y="91868"/>
                  </a:lnTo>
                  <a:lnTo>
                    <a:pt x="403246" y="72576"/>
                  </a:lnTo>
                  <a:lnTo>
                    <a:pt x="365130" y="48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59805" y="1200248"/>
              <a:ext cx="510397" cy="482695"/>
            </a:xfrm>
            <a:custGeom>
              <a:avLst/>
              <a:gdLst/>
              <a:ahLst/>
              <a:cxnLst/>
              <a:rect l="0" t="0" r="0" b="0"/>
              <a:pathLst>
                <a:path w="510397" h="482695">
                  <a:moveTo>
                    <a:pt x="315179" y="52643"/>
                  </a:moveTo>
                  <a:lnTo>
                    <a:pt x="297199" y="28596"/>
                  </a:lnTo>
                  <a:lnTo>
                    <a:pt x="280281" y="14269"/>
                  </a:lnTo>
                  <a:lnTo>
                    <a:pt x="254826" y="6342"/>
                  </a:lnTo>
                  <a:lnTo>
                    <a:pt x="196413" y="1253"/>
                  </a:lnTo>
                  <a:lnTo>
                    <a:pt x="134073" y="11618"/>
                  </a:lnTo>
                  <a:lnTo>
                    <a:pt x="96572" y="24500"/>
                  </a:lnTo>
                  <a:lnTo>
                    <a:pt x="75301" y="37795"/>
                  </a:lnTo>
                  <a:lnTo>
                    <a:pt x="35182" y="85046"/>
                  </a:lnTo>
                  <a:lnTo>
                    <a:pt x="10877" y="145312"/>
                  </a:lnTo>
                  <a:lnTo>
                    <a:pt x="2747" y="181486"/>
                  </a:lnTo>
                  <a:lnTo>
                    <a:pt x="0" y="241220"/>
                  </a:lnTo>
                  <a:lnTo>
                    <a:pt x="16269" y="302109"/>
                  </a:lnTo>
                  <a:lnTo>
                    <a:pt x="35281" y="350907"/>
                  </a:lnTo>
                  <a:lnTo>
                    <a:pt x="62665" y="403671"/>
                  </a:lnTo>
                  <a:lnTo>
                    <a:pt x="89842" y="432732"/>
                  </a:lnTo>
                  <a:lnTo>
                    <a:pt x="114423" y="450858"/>
                  </a:lnTo>
                  <a:lnTo>
                    <a:pt x="176597" y="476122"/>
                  </a:lnTo>
                  <a:lnTo>
                    <a:pt x="229660" y="482694"/>
                  </a:lnTo>
                  <a:lnTo>
                    <a:pt x="289014" y="480872"/>
                  </a:lnTo>
                  <a:lnTo>
                    <a:pt x="346405" y="469594"/>
                  </a:lnTo>
                  <a:lnTo>
                    <a:pt x="405662" y="440460"/>
                  </a:lnTo>
                  <a:lnTo>
                    <a:pt x="445974" y="415816"/>
                  </a:lnTo>
                  <a:lnTo>
                    <a:pt x="472606" y="381088"/>
                  </a:lnTo>
                  <a:lnTo>
                    <a:pt x="495799" y="327961"/>
                  </a:lnTo>
                  <a:lnTo>
                    <a:pt x="509466" y="274208"/>
                  </a:lnTo>
                  <a:lnTo>
                    <a:pt x="510396" y="221237"/>
                  </a:lnTo>
                  <a:lnTo>
                    <a:pt x="500143" y="168497"/>
                  </a:lnTo>
                  <a:lnTo>
                    <a:pt x="487463" y="135719"/>
                  </a:lnTo>
                  <a:lnTo>
                    <a:pt x="446228" y="74935"/>
                  </a:lnTo>
                  <a:lnTo>
                    <a:pt x="428405" y="59431"/>
                  </a:lnTo>
                  <a:lnTo>
                    <a:pt x="366206" y="13819"/>
                  </a:lnTo>
                  <a:lnTo>
                    <a:pt x="3467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779638" y="2337326"/>
            <a:ext cx="980569" cy="380657"/>
            <a:chOff x="5779638" y="2337326"/>
            <a:chExt cx="980569" cy="380657"/>
          </a:xfrm>
        </p:grpSpPr>
        <p:sp>
          <p:nvSpPr>
            <p:cNvPr id="29" name="Freeform 28"/>
            <p:cNvSpPr/>
            <p:nvPr/>
          </p:nvSpPr>
          <p:spPr>
            <a:xfrm>
              <a:off x="5779638" y="2337326"/>
              <a:ext cx="313481" cy="366172"/>
            </a:xfrm>
            <a:custGeom>
              <a:avLst/>
              <a:gdLst/>
              <a:ahLst/>
              <a:cxnLst/>
              <a:rect l="0" t="0" r="0" b="0"/>
              <a:pathLst>
                <a:path w="313481" h="366172">
                  <a:moveTo>
                    <a:pt x="137377" y="0"/>
                  </a:moveTo>
                  <a:lnTo>
                    <a:pt x="86382" y="59328"/>
                  </a:lnTo>
                  <a:lnTo>
                    <a:pt x="48687" y="96590"/>
                  </a:lnTo>
                  <a:lnTo>
                    <a:pt x="5508" y="124229"/>
                  </a:lnTo>
                  <a:lnTo>
                    <a:pt x="1501" y="124934"/>
                  </a:lnTo>
                  <a:lnTo>
                    <a:pt x="0" y="121894"/>
                  </a:lnTo>
                  <a:lnTo>
                    <a:pt x="169" y="116357"/>
                  </a:lnTo>
                  <a:lnTo>
                    <a:pt x="6596" y="103967"/>
                  </a:lnTo>
                  <a:lnTo>
                    <a:pt x="49996" y="56075"/>
                  </a:lnTo>
                  <a:lnTo>
                    <a:pt x="86192" y="36466"/>
                  </a:lnTo>
                  <a:lnTo>
                    <a:pt x="143158" y="17728"/>
                  </a:lnTo>
                  <a:lnTo>
                    <a:pt x="183673" y="18251"/>
                  </a:lnTo>
                  <a:lnTo>
                    <a:pt x="193978" y="22696"/>
                  </a:lnTo>
                  <a:lnTo>
                    <a:pt x="208547" y="36993"/>
                  </a:lnTo>
                  <a:lnTo>
                    <a:pt x="211730" y="46889"/>
                  </a:lnTo>
                  <a:lnTo>
                    <a:pt x="210620" y="82003"/>
                  </a:lnTo>
                  <a:lnTo>
                    <a:pt x="201713" y="115154"/>
                  </a:lnTo>
                  <a:lnTo>
                    <a:pt x="190927" y="136578"/>
                  </a:lnTo>
                  <a:lnTo>
                    <a:pt x="175215" y="151558"/>
                  </a:lnTo>
                  <a:lnTo>
                    <a:pt x="166112" y="157191"/>
                  </a:lnTo>
                  <a:lnTo>
                    <a:pt x="163553" y="159776"/>
                  </a:lnTo>
                  <a:lnTo>
                    <a:pt x="165356" y="160330"/>
                  </a:lnTo>
                  <a:lnTo>
                    <a:pt x="170068" y="159529"/>
                  </a:lnTo>
                  <a:lnTo>
                    <a:pt x="231691" y="172722"/>
                  </a:lnTo>
                  <a:lnTo>
                    <a:pt x="272991" y="194558"/>
                  </a:lnTo>
                  <a:lnTo>
                    <a:pt x="289677" y="207743"/>
                  </a:lnTo>
                  <a:lnTo>
                    <a:pt x="306635" y="233909"/>
                  </a:lnTo>
                  <a:lnTo>
                    <a:pt x="313480" y="269478"/>
                  </a:lnTo>
                  <a:lnTo>
                    <a:pt x="309919" y="304063"/>
                  </a:lnTo>
                  <a:lnTo>
                    <a:pt x="301410" y="322703"/>
                  </a:lnTo>
                  <a:lnTo>
                    <a:pt x="295865" y="330948"/>
                  </a:lnTo>
                  <a:lnTo>
                    <a:pt x="280346" y="343230"/>
                  </a:lnTo>
                  <a:lnTo>
                    <a:pt x="241787" y="360647"/>
                  </a:lnTo>
                  <a:lnTo>
                    <a:pt x="199639" y="366171"/>
                  </a:lnTo>
                  <a:lnTo>
                    <a:pt x="14790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11813" y="2453139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94757" y="0"/>
                  </a:moveTo>
                  <a:lnTo>
                    <a:pt x="47318" y="293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01285" y="2463668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3008" y="41952"/>
                  </a:lnTo>
                  <a:lnTo>
                    <a:pt x="28054" y="93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54148" y="2339223"/>
              <a:ext cx="306059" cy="378760"/>
            </a:xfrm>
            <a:custGeom>
              <a:avLst/>
              <a:gdLst/>
              <a:ahLst/>
              <a:cxnLst/>
              <a:rect l="0" t="0" r="0" b="0"/>
              <a:pathLst>
                <a:path w="306059" h="378760">
                  <a:moveTo>
                    <a:pt x="210390" y="19160"/>
                  </a:moveTo>
                  <a:lnTo>
                    <a:pt x="161459" y="7707"/>
                  </a:lnTo>
                  <a:lnTo>
                    <a:pt x="102330" y="0"/>
                  </a:lnTo>
                  <a:lnTo>
                    <a:pt x="46759" y="818"/>
                  </a:lnTo>
                  <a:lnTo>
                    <a:pt x="23022" y="9448"/>
                  </a:lnTo>
                  <a:lnTo>
                    <a:pt x="15288" y="17365"/>
                  </a:lnTo>
                  <a:lnTo>
                    <a:pt x="6696" y="38639"/>
                  </a:lnTo>
                  <a:lnTo>
                    <a:pt x="1179" y="90425"/>
                  </a:lnTo>
                  <a:lnTo>
                    <a:pt x="89" y="145714"/>
                  </a:lnTo>
                  <a:lnTo>
                    <a:pt x="0" y="159682"/>
                  </a:lnTo>
                  <a:lnTo>
                    <a:pt x="3450" y="166653"/>
                  </a:lnTo>
                  <a:lnTo>
                    <a:pt x="9259" y="168962"/>
                  </a:lnTo>
                  <a:lnTo>
                    <a:pt x="62112" y="160810"/>
                  </a:lnTo>
                  <a:lnTo>
                    <a:pt x="116154" y="168196"/>
                  </a:lnTo>
                  <a:lnTo>
                    <a:pt x="176317" y="185492"/>
                  </a:lnTo>
                  <a:lnTo>
                    <a:pt x="232308" y="215905"/>
                  </a:lnTo>
                  <a:lnTo>
                    <a:pt x="262118" y="235512"/>
                  </a:lnTo>
                  <a:lnTo>
                    <a:pt x="301055" y="283134"/>
                  </a:lnTo>
                  <a:lnTo>
                    <a:pt x="306058" y="306887"/>
                  </a:lnTo>
                  <a:lnTo>
                    <a:pt x="305754" y="319773"/>
                  </a:lnTo>
                  <a:lnTo>
                    <a:pt x="296059" y="343448"/>
                  </a:lnTo>
                  <a:lnTo>
                    <a:pt x="288560" y="354675"/>
                  </a:lnTo>
                  <a:lnTo>
                    <a:pt x="264630" y="370269"/>
                  </a:lnTo>
                  <a:lnTo>
                    <a:pt x="235666" y="378759"/>
                  </a:lnTo>
                  <a:lnTo>
                    <a:pt x="178945" y="377797"/>
                  </a:lnTo>
                  <a:lnTo>
                    <a:pt x="153131" y="375086"/>
                  </a:lnTo>
                  <a:lnTo>
                    <a:pt x="111256" y="360521"/>
                  </a:lnTo>
                  <a:lnTo>
                    <a:pt x="73521" y="356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379926" y="3811316"/>
            <a:ext cx="262728" cy="312030"/>
          </a:xfrm>
          <a:custGeom>
            <a:avLst/>
            <a:gdLst/>
            <a:ahLst/>
            <a:cxnLst/>
            <a:rect l="0" t="0" r="0" b="0"/>
            <a:pathLst>
              <a:path w="262728" h="312030">
                <a:moveTo>
                  <a:pt x="41628" y="0"/>
                </a:moveTo>
                <a:lnTo>
                  <a:pt x="30175" y="48930"/>
                </a:lnTo>
                <a:lnTo>
                  <a:pt x="20297" y="96776"/>
                </a:lnTo>
                <a:lnTo>
                  <a:pt x="12068" y="159756"/>
                </a:lnTo>
                <a:lnTo>
                  <a:pt x="3207" y="218427"/>
                </a:lnTo>
                <a:lnTo>
                  <a:pt x="608" y="266840"/>
                </a:lnTo>
                <a:lnTo>
                  <a:pt x="0" y="296800"/>
                </a:lnTo>
                <a:lnTo>
                  <a:pt x="3348" y="305492"/>
                </a:lnTo>
                <a:lnTo>
                  <a:pt x="9089" y="310116"/>
                </a:lnTo>
                <a:lnTo>
                  <a:pt x="16426" y="312029"/>
                </a:lnTo>
                <a:lnTo>
                  <a:pt x="43519" y="309132"/>
                </a:lnTo>
                <a:lnTo>
                  <a:pt x="91351" y="300012"/>
                </a:lnTo>
                <a:lnTo>
                  <a:pt x="152118" y="304395"/>
                </a:lnTo>
                <a:lnTo>
                  <a:pt x="212975" y="310039"/>
                </a:lnTo>
                <a:lnTo>
                  <a:pt x="262727" y="2947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733152" y="3755265"/>
            <a:ext cx="783367" cy="371907"/>
            <a:chOff x="2733152" y="3755265"/>
            <a:chExt cx="783367" cy="371907"/>
          </a:xfrm>
        </p:grpSpPr>
        <p:sp>
          <p:nvSpPr>
            <p:cNvPr id="35" name="Freeform 34"/>
            <p:cNvSpPr/>
            <p:nvPr/>
          </p:nvSpPr>
          <p:spPr>
            <a:xfrm>
              <a:off x="2733152" y="3758673"/>
              <a:ext cx="256942" cy="365163"/>
            </a:xfrm>
            <a:custGeom>
              <a:avLst/>
              <a:gdLst/>
              <a:ahLst/>
              <a:cxnLst/>
              <a:rect l="0" t="0" r="0" b="0"/>
              <a:pathLst>
                <a:path w="256942" h="365163">
                  <a:moveTo>
                    <a:pt x="256941" y="0"/>
                  </a:moveTo>
                  <a:lnTo>
                    <a:pt x="251352" y="16768"/>
                  </a:lnTo>
                  <a:lnTo>
                    <a:pt x="246196" y="20537"/>
                  </a:lnTo>
                  <a:lnTo>
                    <a:pt x="239249" y="21880"/>
                  </a:lnTo>
                  <a:lnTo>
                    <a:pt x="179493" y="12796"/>
                  </a:lnTo>
                  <a:lnTo>
                    <a:pt x="143136" y="14320"/>
                  </a:lnTo>
                  <a:lnTo>
                    <a:pt x="120963" y="20402"/>
                  </a:lnTo>
                  <a:lnTo>
                    <a:pt x="81252" y="43372"/>
                  </a:lnTo>
                  <a:lnTo>
                    <a:pt x="50531" y="76028"/>
                  </a:lnTo>
                  <a:lnTo>
                    <a:pt x="23103" y="117443"/>
                  </a:lnTo>
                  <a:lnTo>
                    <a:pt x="5207" y="169471"/>
                  </a:lnTo>
                  <a:lnTo>
                    <a:pt x="0" y="198153"/>
                  </a:lnTo>
                  <a:lnTo>
                    <a:pt x="3069" y="261107"/>
                  </a:lnTo>
                  <a:lnTo>
                    <a:pt x="6069" y="288013"/>
                  </a:lnTo>
                  <a:lnTo>
                    <a:pt x="33496" y="337636"/>
                  </a:lnTo>
                  <a:lnTo>
                    <a:pt x="50007" y="352052"/>
                  </a:lnTo>
                  <a:lnTo>
                    <a:pt x="70214" y="361189"/>
                  </a:lnTo>
                  <a:lnTo>
                    <a:pt x="106728" y="365162"/>
                  </a:lnTo>
                  <a:lnTo>
                    <a:pt x="129348" y="361946"/>
                  </a:lnTo>
                  <a:lnTo>
                    <a:pt x="147981" y="350378"/>
                  </a:lnTo>
                  <a:lnTo>
                    <a:pt x="17271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11150" y="3755265"/>
              <a:ext cx="263213" cy="371907"/>
            </a:xfrm>
            <a:custGeom>
              <a:avLst/>
              <a:gdLst/>
              <a:ahLst/>
              <a:cxnLst/>
              <a:rect l="0" t="0" r="0" b="0"/>
              <a:pathLst>
                <a:path w="263213" h="371907">
                  <a:moveTo>
                    <a:pt x="0" y="371906"/>
                  </a:moveTo>
                  <a:lnTo>
                    <a:pt x="16788" y="315691"/>
                  </a:lnTo>
                  <a:lnTo>
                    <a:pt x="23333" y="260239"/>
                  </a:lnTo>
                  <a:lnTo>
                    <a:pt x="35545" y="203619"/>
                  </a:lnTo>
                  <a:lnTo>
                    <a:pt x="43156" y="144298"/>
                  </a:lnTo>
                  <a:lnTo>
                    <a:pt x="47488" y="140619"/>
                  </a:lnTo>
                  <a:lnTo>
                    <a:pt x="52716" y="140505"/>
                  </a:lnTo>
                  <a:lnTo>
                    <a:pt x="57371" y="145109"/>
                  </a:lnTo>
                  <a:lnTo>
                    <a:pt x="82497" y="187737"/>
                  </a:lnTo>
                  <a:lnTo>
                    <a:pt x="90093" y="191805"/>
                  </a:lnTo>
                  <a:lnTo>
                    <a:pt x="107891" y="193205"/>
                  </a:lnTo>
                  <a:lnTo>
                    <a:pt x="116381" y="189601"/>
                  </a:lnTo>
                  <a:lnTo>
                    <a:pt x="132053" y="176238"/>
                  </a:lnTo>
                  <a:lnTo>
                    <a:pt x="159950" y="117486"/>
                  </a:lnTo>
                  <a:lnTo>
                    <a:pt x="192119" y="57209"/>
                  </a:lnTo>
                  <a:lnTo>
                    <a:pt x="213498" y="3561"/>
                  </a:lnTo>
                  <a:lnTo>
                    <a:pt x="217201" y="0"/>
                  </a:lnTo>
                  <a:lnTo>
                    <a:pt x="220840" y="1136"/>
                  </a:lnTo>
                  <a:lnTo>
                    <a:pt x="224436" y="5403"/>
                  </a:lnTo>
                  <a:lnTo>
                    <a:pt x="233799" y="61743"/>
                  </a:lnTo>
                  <a:lnTo>
                    <a:pt x="240505" y="121776"/>
                  </a:lnTo>
                  <a:lnTo>
                    <a:pt x="249065" y="172628"/>
                  </a:lnTo>
                  <a:lnTo>
                    <a:pt x="251612" y="219794"/>
                  </a:lnTo>
                  <a:lnTo>
                    <a:pt x="253536" y="269643"/>
                  </a:lnTo>
                  <a:lnTo>
                    <a:pt x="260954" y="319644"/>
                  </a:lnTo>
                  <a:lnTo>
                    <a:pt x="263212" y="3403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90176" y="388501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109574" y="14818"/>
                  </a:lnTo>
                  <a:lnTo>
                    <a:pt x="99955" y="11049"/>
                  </a:lnTo>
                  <a:lnTo>
                    <a:pt x="37440" y="10366"/>
                  </a:lnTo>
                  <a:lnTo>
                    <a:pt x="19370" y="73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79647" y="3958715"/>
              <a:ext cx="115815" cy="13302"/>
            </a:xfrm>
            <a:custGeom>
              <a:avLst/>
              <a:gdLst/>
              <a:ahLst/>
              <a:cxnLst/>
              <a:rect l="0" t="0" r="0" b="0"/>
              <a:pathLst>
                <a:path w="115815" h="13302">
                  <a:moveTo>
                    <a:pt x="115814" y="0"/>
                  </a:moveTo>
                  <a:lnTo>
                    <a:pt x="104636" y="11178"/>
                  </a:lnTo>
                  <a:lnTo>
                    <a:pt x="96663" y="13301"/>
                  </a:lnTo>
                  <a:lnTo>
                    <a:pt x="37008" y="11124"/>
                  </a:lnTo>
                  <a:lnTo>
                    <a:pt x="19178" y="76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953284" y="2474197"/>
            <a:ext cx="656026" cy="722702"/>
          </a:xfrm>
          <a:custGeom>
            <a:avLst/>
            <a:gdLst/>
            <a:ahLst/>
            <a:cxnLst/>
            <a:rect l="0" t="0" r="0" b="0"/>
            <a:pathLst>
              <a:path w="656026" h="722702">
                <a:moveTo>
                  <a:pt x="405306" y="0"/>
                </a:moveTo>
                <a:lnTo>
                  <a:pt x="387326" y="15640"/>
                </a:lnTo>
                <a:lnTo>
                  <a:pt x="330952" y="45672"/>
                </a:lnTo>
                <a:lnTo>
                  <a:pt x="278878" y="71814"/>
                </a:lnTo>
                <a:lnTo>
                  <a:pt x="217977" y="97165"/>
                </a:lnTo>
                <a:lnTo>
                  <a:pt x="162269" y="131338"/>
                </a:lnTo>
                <a:lnTo>
                  <a:pt x="109641" y="169442"/>
                </a:lnTo>
                <a:lnTo>
                  <a:pt x="84386" y="191121"/>
                </a:lnTo>
                <a:lnTo>
                  <a:pt x="49110" y="243166"/>
                </a:lnTo>
                <a:lnTo>
                  <a:pt x="19612" y="298507"/>
                </a:lnTo>
                <a:lnTo>
                  <a:pt x="6896" y="360564"/>
                </a:lnTo>
                <a:lnTo>
                  <a:pt x="0" y="400072"/>
                </a:lnTo>
                <a:lnTo>
                  <a:pt x="6964" y="461518"/>
                </a:lnTo>
                <a:lnTo>
                  <a:pt x="25195" y="519063"/>
                </a:lnTo>
                <a:lnTo>
                  <a:pt x="52495" y="559849"/>
                </a:lnTo>
                <a:lnTo>
                  <a:pt x="109886" y="620364"/>
                </a:lnTo>
                <a:lnTo>
                  <a:pt x="172354" y="671556"/>
                </a:lnTo>
                <a:lnTo>
                  <a:pt x="207992" y="691089"/>
                </a:lnTo>
                <a:lnTo>
                  <a:pt x="261955" y="713758"/>
                </a:lnTo>
                <a:lnTo>
                  <a:pt x="303690" y="722701"/>
                </a:lnTo>
                <a:lnTo>
                  <a:pt x="351281" y="714172"/>
                </a:lnTo>
                <a:lnTo>
                  <a:pt x="411359" y="690329"/>
                </a:lnTo>
                <a:lnTo>
                  <a:pt x="468286" y="659970"/>
                </a:lnTo>
                <a:lnTo>
                  <a:pt x="507415" y="627605"/>
                </a:lnTo>
                <a:lnTo>
                  <a:pt x="552078" y="574746"/>
                </a:lnTo>
                <a:lnTo>
                  <a:pt x="592102" y="511502"/>
                </a:lnTo>
                <a:lnTo>
                  <a:pt x="612307" y="462169"/>
                </a:lnTo>
                <a:lnTo>
                  <a:pt x="630936" y="407170"/>
                </a:lnTo>
                <a:lnTo>
                  <a:pt x="648934" y="347590"/>
                </a:lnTo>
                <a:lnTo>
                  <a:pt x="655307" y="291203"/>
                </a:lnTo>
                <a:lnTo>
                  <a:pt x="656025" y="234071"/>
                </a:lnTo>
                <a:lnTo>
                  <a:pt x="643261" y="175307"/>
                </a:lnTo>
                <a:lnTo>
                  <a:pt x="625160" y="134611"/>
                </a:lnTo>
                <a:lnTo>
                  <a:pt x="596042" y="82760"/>
                </a:lnTo>
                <a:lnTo>
                  <a:pt x="575085" y="57449"/>
                </a:lnTo>
                <a:lnTo>
                  <a:pt x="550174" y="39960"/>
                </a:lnTo>
                <a:lnTo>
                  <a:pt x="501642" y="19201"/>
                </a:lnTo>
                <a:lnTo>
                  <a:pt x="476588" y="17502"/>
                </a:lnTo>
                <a:lnTo>
                  <a:pt x="429937" y="23123"/>
                </a:lnTo>
                <a:lnTo>
                  <a:pt x="377899" y="35317"/>
                </a:lnTo>
                <a:lnTo>
                  <a:pt x="331607" y="526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6453969" y="2263626"/>
            <a:ext cx="357970" cy="579069"/>
            <a:chOff x="6453969" y="2263626"/>
            <a:chExt cx="357970" cy="579069"/>
          </a:xfrm>
        </p:grpSpPr>
        <p:sp>
          <p:nvSpPr>
            <p:cNvPr id="41" name="Freeform 40"/>
            <p:cNvSpPr/>
            <p:nvPr/>
          </p:nvSpPr>
          <p:spPr>
            <a:xfrm>
              <a:off x="6485554" y="2358383"/>
              <a:ext cx="326385" cy="421141"/>
            </a:xfrm>
            <a:custGeom>
              <a:avLst/>
              <a:gdLst/>
              <a:ahLst/>
              <a:cxnLst/>
              <a:rect l="0" t="0" r="0" b="0"/>
              <a:pathLst>
                <a:path w="326385" h="421141">
                  <a:moveTo>
                    <a:pt x="326384" y="0"/>
                  </a:moveTo>
                  <a:lnTo>
                    <a:pt x="309616" y="11178"/>
                  </a:lnTo>
                  <a:lnTo>
                    <a:pt x="266791" y="67628"/>
                  </a:lnTo>
                  <a:lnTo>
                    <a:pt x="233680" y="126733"/>
                  </a:lnTo>
                  <a:lnTo>
                    <a:pt x="192894" y="186071"/>
                  </a:lnTo>
                  <a:lnTo>
                    <a:pt x="150897" y="248906"/>
                  </a:lnTo>
                  <a:lnTo>
                    <a:pt x="108359" y="301287"/>
                  </a:lnTo>
                  <a:lnTo>
                    <a:pt x="67548" y="357437"/>
                  </a:lnTo>
                  <a:lnTo>
                    <a:pt x="28580" y="3990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53969" y="2263626"/>
              <a:ext cx="315855" cy="579069"/>
            </a:xfrm>
            <a:custGeom>
              <a:avLst/>
              <a:gdLst/>
              <a:ahLst/>
              <a:cxnLst/>
              <a:rect l="0" t="0" r="0" b="0"/>
              <a:pathLst>
                <a:path w="315855" h="579069">
                  <a:moveTo>
                    <a:pt x="0" y="0"/>
                  </a:moveTo>
                  <a:lnTo>
                    <a:pt x="2340" y="39688"/>
                  </a:lnTo>
                  <a:lnTo>
                    <a:pt x="29308" y="100027"/>
                  </a:lnTo>
                  <a:lnTo>
                    <a:pt x="63333" y="157236"/>
                  </a:lnTo>
                  <a:lnTo>
                    <a:pt x="98287" y="217715"/>
                  </a:lnTo>
                  <a:lnTo>
                    <a:pt x="127774" y="278885"/>
                  </a:lnTo>
                  <a:lnTo>
                    <a:pt x="166912" y="339323"/>
                  </a:lnTo>
                  <a:lnTo>
                    <a:pt x="204517" y="400184"/>
                  </a:lnTo>
                  <a:lnTo>
                    <a:pt x="247684" y="461650"/>
                  </a:lnTo>
                  <a:lnTo>
                    <a:pt x="276956" y="513457"/>
                  </a:lnTo>
                  <a:lnTo>
                    <a:pt x="302148" y="559392"/>
                  </a:lnTo>
                  <a:lnTo>
                    <a:pt x="315854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140704" y="2531229"/>
            <a:ext cx="542920" cy="579224"/>
          </a:xfrm>
          <a:custGeom>
            <a:avLst/>
            <a:gdLst/>
            <a:ahLst/>
            <a:cxnLst/>
            <a:rect l="0" t="0" r="0" b="0"/>
            <a:pathLst>
              <a:path w="542920" h="579224">
                <a:moveTo>
                  <a:pt x="375606" y="6138"/>
                </a:moveTo>
                <a:lnTo>
                  <a:pt x="364428" y="17317"/>
                </a:lnTo>
                <a:lnTo>
                  <a:pt x="314474" y="40885"/>
                </a:lnTo>
                <a:lnTo>
                  <a:pt x="254520" y="58019"/>
                </a:lnTo>
                <a:lnTo>
                  <a:pt x="197010" y="83847"/>
                </a:lnTo>
                <a:lnTo>
                  <a:pt x="138900" y="129980"/>
                </a:lnTo>
                <a:lnTo>
                  <a:pt x="81526" y="190383"/>
                </a:lnTo>
                <a:lnTo>
                  <a:pt x="39714" y="250719"/>
                </a:lnTo>
                <a:lnTo>
                  <a:pt x="12139" y="311568"/>
                </a:lnTo>
                <a:lnTo>
                  <a:pt x="0" y="364821"/>
                </a:lnTo>
                <a:lnTo>
                  <a:pt x="713" y="406433"/>
                </a:lnTo>
                <a:lnTo>
                  <a:pt x="15842" y="468034"/>
                </a:lnTo>
                <a:lnTo>
                  <a:pt x="34393" y="499405"/>
                </a:lnTo>
                <a:lnTo>
                  <a:pt x="62766" y="524039"/>
                </a:lnTo>
                <a:lnTo>
                  <a:pt x="113683" y="550203"/>
                </a:lnTo>
                <a:lnTo>
                  <a:pt x="174348" y="570718"/>
                </a:lnTo>
                <a:lnTo>
                  <a:pt x="207960" y="579223"/>
                </a:lnTo>
                <a:lnTo>
                  <a:pt x="263766" y="575922"/>
                </a:lnTo>
                <a:lnTo>
                  <a:pt x="325179" y="569334"/>
                </a:lnTo>
                <a:lnTo>
                  <a:pt x="368204" y="548918"/>
                </a:lnTo>
                <a:lnTo>
                  <a:pt x="416258" y="509408"/>
                </a:lnTo>
                <a:lnTo>
                  <a:pt x="456426" y="457756"/>
                </a:lnTo>
                <a:lnTo>
                  <a:pt x="487237" y="402493"/>
                </a:lnTo>
                <a:lnTo>
                  <a:pt x="508618" y="347686"/>
                </a:lnTo>
                <a:lnTo>
                  <a:pt x="531039" y="295613"/>
                </a:lnTo>
                <a:lnTo>
                  <a:pt x="540204" y="246716"/>
                </a:lnTo>
                <a:lnTo>
                  <a:pt x="542919" y="195184"/>
                </a:lnTo>
                <a:lnTo>
                  <a:pt x="541215" y="162688"/>
                </a:lnTo>
                <a:lnTo>
                  <a:pt x="521056" y="110111"/>
                </a:lnTo>
                <a:lnTo>
                  <a:pt x="498251" y="72040"/>
                </a:lnTo>
                <a:lnTo>
                  <a:pt x="442687" y="10424"/>
                </a:lnTo>
                <a:lnTo>
                  <a:pt x="422188" y="2194"/>
                </a:lnTo>
                <a:lnTo>
                  <a:pt x="410170" y="0"/>
                </a:lnTo>
                <a:lnTo>
                  <a:pt x="347634" y="12855"/>
                </a:lnTo>
                <a:lnTo>
                  <a:pt x="333493" y="166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5707169" y="2252275"/>
            <a:ext cx="470961" cy="547193"/>
            <a:chOff x="5707169" y="2252275"/>
            <a:chExt cx="470961" cy="547193"/>
          </a:xfrm>
        </p:grpSpPr>
        <p:sp>
          <p:nvSpPr>
            <p:cNvPr id="45" name="Freeform 44"/>
            <p:cNvSpPr/>
            <p:nvPr/>
          </p:nvSpPr>
          <p:spPr>
            <a:xfrm>
              <a:off x="5948601" y="2252275"/>
              <a:ext cx="31586" cy="21881"/>
            </a:xfrm>
            <a:custGeom>
              <a:avLst/>
              <a:gdLst/>
              <a:ahLst/>
              <a:cxnLst/>
              <a:rect l="0" t="0" r="0" b="0"/>
              <a:pathLst>
                <a:path w="31586" h="21881">
                  <a:moveTo>
                    <a:pt x="31585" y="21880"/>
                  </a:moveTo>
                  <a:lnTo>
                    <a:pt x="25996" y="5112"/>
                  </a:lnTo>
                  <a:lnTo>
                    <a:pt x="22010" y="1343"/>
                  </a:lnTo>
                  <a:lnTo>
                    <a:pt x="17013" y="0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07169" y="2276465"/>
              <a:ext cx="470961" cy="523003"/>
            </a:xfrm>
            <a:custGeom>
              <a:avLst/>
              <a:gdLst/>
              <a:ahLst/>
              <a:cxnLst/>
              <a:rect l="0" t="0" r="0" b="0"/>
              <a:pathLst>
                <a:path w="470961" h="523003">
                  <a:moveTo>
                    <a:pt x="146675" y="39804"/>
                  </a:moveTo>
                  <a:lnTo>
                    <a:pt x="92800" y="78060"/>
                  </a:lnTo>
                  <a:lnTo>
                    <a:pt x="41228" y="139411"/>
                  </a:lnTo>
                  <a:lnTo>
                    <a:pt x="16055" y="193317"/>
                  </a:lnTo>
                  <a:lnTo>
                    <a:pt x="2937" y="242093"/>
                  </a:lnTo>
                  <a:lnTo>
                    <a:pt x="0" y="302031"/>
                  </a:lnTo>
                  <a:lnTo>
                    <a:pt x="589" y="360620"/>
                  </a:lnTo>
                  <a:lnTo>
                    <a:pt x="13877" y="410321"/>
                  </a:lnTo>
                  <a:lnTo>
                    <a:pt x="32069" y="444775"/>
                  </a:lnTo>
                  <a:lnTo>
                    <a:pt x="59176" y="477377"/>
                  </a:lnTo>
                  <a:lnTo>
                    <a:pt x="110138" y="511443"/>
                  </a:lnTo>
                  <a:lnTo>
                    <a:pt x="131217" y="518483"/>
                  </a:lnTo>
                  <a:lnTo>
                    <a:pt x="188466" y="523002"/>
                  </a:lnTo>
                  <a:lnTo>
                    <a:pt x="250531" y="512515"/>
                  </a:lnTo>
                  <a:lnTo>
                    <a:pt x="271212" y="504922"/>
                  </a:lnTo>
                  <a:lnTo>
                    <a:pt x="333682" y="460642"/>
                  </a:lnTo>
                  <a:lnTo>
                    <a:pt x="390764" y="406204"/>
                  </a:lnTo>
                  <a:lnTo>
                    <a:pt x="421751" y="373009"/>
                  </a:lnTo>
                  <a:lnTo>
                    <a:pt x="447993" y="313219"/>
                  </a:lnTo>
                  <a:lnTo>
                    <a:pt x="465974" y="260860"/>
                  </a:lnTo>
                  <a:lnTo>
                    <a:pt x="470960" y="212537"/>
                  </a:lnTo>
                  <a:lnTo>
                    <a:pt x="463069" y="150137"/>
                  </a:lnTo>
                  <a:lnTo>
                    <a:pt x="446572" y="109280"/>
                  </a:lnTo>
                  <a:lnTo>
                    <a:pt x="405040" y="50978"/>
                  </a:lnTo>
                  <a:lnTo>
                    <a:pt x="376866" y="28167"/>
                  </a:lnTo>
                  <a:lnTo>
                    <a:pt x="325470" y="5487"/>
                  </a:lnTo>
                  <a:lnTo>
                    <a:pt x="288429" y="0"/>
                  </a:lnTo>
                  <a:lnTo>
                    <a:pt x="242229" y="3964"/>
                  </a:lnTo>
                  <a:lnTo>
                    <a:pt x="185906" y="6958"/>
                  </a:lnTo>
                  <a:lnTo>
                    <a:pt x="146675" y="8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867447" y="3618189"/>
            <a:ext cx="2720186" cy="522159"/>
            <a:chOff x="3867447" y="3618189"/>
            <a:chExt cx="2720186" cy="522159"/>
          </a:xfrm>
        </p:grpSpPr>
        <p:sp>
          <p:nvSpPr>
            <p:cNvPr id="48" name="Freeform 47"/>
            <p:cNvSpPr/>
            <p:nvPr/>
          </p:nvSpPr>
          <p:spPr>
            <a:xfrm>
              <a:off x="3867447" y="3674445"/>
              <a:ext cx="291310" cy="465903"/>
            </a:xfrm>
            <a:custGeom>
              <a:avLst/>
              <a:gdLst/>
              <a:ahLst/>
              <a:cxnLst/>
              <a:rect l="0" t="0" r="0" b="0"/>
              <a:pathLst>
                <a:path w="291310" h="465903">
                  <a:moveTo>
                    <a:pt x="38625" y="0"/>
                  </a:moveTo>
                  <a:lnTo>
                    <a:pt x="27172" y="48931"/>
                  </a:lnTo>
                  <a:lnTo>
                    <a:pt x="14174" y="90537"/>
                  </a:lnTo>
                  <a:lnTo>
                    <a:pt x="8287" y="102472"/>
                  </a:lnTo>
                  <a:lnTo>
                    <a:pt x="4362" y="105750"/>
                  </a:lnTo>
                  <a:lnTo>
                    <a:pt x="1745" y="103255"/>
                  </a:lnTo>
                  <a:lnTo>
                    <a:pt x="0" y="96913"/>
                  </a:lnTo>
                  <a:lnTo>
                    <a:pt x="4301" y="80507"/>
                  </a:lnTo>
                  <a:lnTo>
                    <a:pt x="26126" y="41379"/>
                  </a:lnTo>
                  <a:lnTo>
                    <a:pt x="42429" y="26970"/>
                  </a:lnTo>
                  <a:lnTo>
                    <a:pt x="81490" y="8187"/>
                  </a:lnTo>
                  <a:lnTo>
                    <a:pt x="105250" y="6758"/>
                  </a:lnTo>
                  <a:lnTo>
                    <a:pt x="129067" y="11193"/>
                  </a:lnTo>
                  <a:lnTo>
                    <a:pt x="147452" y="20962"/>
                  </a:lnTo>
                  <a:lnTo>
                    <a:pt x="170956" y="45206"/>
                  </a:lnTo>
                  <a:lnTo>
                    <a:pt x="204945" y="105557"/>
                  </a:lnTo>
                  <a:lnTo>
                    <a:pt x="213857" y="142541"/>
                  </a:lnTo>
                  <a:lnTo>
                    <a:pt x="216868" y="205364"/>
                  </a:lnTo>
                  <a:lnTo>
                    <a:pt x="214344" y="267860"/>
                  </a:lnTo>
                  <a:lnTo>
                    <a:pt x="202927" y="325872"/>
                  </a:lnTo>
                  <a:lnTo>
                    <a:pt x="181001" y="384081"/>
                  </a:lnTo>
                  <a:lnTo>
                    <a:pt x="147221" y="435887"/>
                  </a:lnTo>
                  <a:lnTo>
                    <a:pt x="120714" y="453326"/>
                  </a:lnTo>
                  <a:lnTo>
                    <a:pt x="85045" y="465902"/>
                  </a:lnTo>
                  <a:lnTo>
                    <a:pt x="61596" y="464041"/>
                  </a:lnTo>
                  <a:lnTo>
                    <a:pt x="50429" y="460269"/>
                  </a:lnTo>
                  <a:lnTo>
                    <a:pt x="41815" y="451906"/>
                  </a:lnTo>
                  <a:lnTo>
                    <a:pt x="29124" y="427015"/>
                  </a:lnTo>
                  <a:lnTo>
                    <a:pt x="25824" y="402694"/>
                  </a:lnTo>
                  <a:lnTo>
                    <a:pt x="29426" y="381357"/>
                  </a:lnTo>
                  <a:lnTo>
                    <a:pt x="44608" y="356190"/>
                  </a:lnTo>
                  <a:lnTo>
                    <a:pt x="73819" y="326726"/>
                  </a:lnTo>
                  <a:lnTo>
                    <a:pt x="94041" y="313668"/>
                  </a:lnTo>
                  <a:lnTo>
                    <a:pt x="131734" y="300909"/>
                  </a:lnTo>
                  <a:lnTo>
                    <a:pt x="186392" y="296005"/>
                  </a:lnTo>
                  <a:lnTo>
                    <a:pt x="242249" y="295037"/>
                  </a:lnTo>
                  <a:lnTo>
                    <a:pt x="264045" y="301143"/>
                  </a:lnTo>
                  <a:lnTo>
                    <a:pt x="29130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06155" y="379025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89167" y="16767"/>
                  </a:lnTo>
                  <a:lnTo>
                    <a:pt x="77065" y="28119"/>
                  </a:lnTo>
                  <a:lnTo>
                    <a:pt x="61157" y="39403"/>
                  </a:lnTo>
                  <a:lnTo>
                    <a:pt x="13736" y="1026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74570" y="3758673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147399"/>
                  </a:moveTo>
                  <a:lnTo>
                    <a:pt x="77277" y="97901"/>
                  </a:lnTo>
                  <a:lnTo>
                    <a:pt x="28080" y="38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74611" y="3663143"/>
              <a:ext cx="348493" cy="371938"/>
            </a:xfrm>
            <a:custGeom>
              <a:avLst/>
              <a:gdLst/>
              <a:ahLst/>
              <a:cxnLst/>
              <a:rect l="0" t="0" r="0" b="0"/>
              <a:pathLst>
                <a:path w="348493" h="371938">
                  <a:moveTo>
                    <a:pt x="0" y="85002"/>
                  </a:moveTo>
                  <a:lnTo>
                    <a:pt x="5589" y="68234"/>
                  </a:lnTo>
                  <a:lnTo>
                    <a:pt x="17692" y="53763"/>
                  </a:lnTo>
                  <a:lnTo>
                    <a:pt x="75582" y="4304"/>
                  </a:lnTo>
                  <a:lnTo>
                    <a:pt x="85483" y="787"/>
                  </a:lnTo>
                  <a:lnTo>
                    <a:pt x="105843" y="0"/>
                  </a:lnTo>
                  <a:lnTo>
                    <a:pt x="137036" y="11723"/>
                  </a:lnTo>
                  <a:lnTo>
                    <a:pt x="162916" y="30014"/>
                  </a:lnTo>
                  <a:lnTo>
                    <a:pt x="185402" y="55841"/>
                  </a:lnTo>
                  <a:lnTo>
                    <a:pt x="189112" y="65561"/>
                  </a:lnTo>
                  <a:lnTo>
                    <a:pt x="190115" y="85720"/>
                  </a:lnTo>
                  <a:lnTo>
                    <a:pt x="183541" y="103258"/>
                  </a:lnTo>
                  <a:lnTo>
                    <a:pt x="160258" y="133581"/>
                  </a:lnTo>
                  <a:lnTo>
                    <a:pt x="134441" y="149439"/>
                  </a:lnTo>
                  <a:lnTo>
                    <a:pt x="130572" y="149016"/>
                  </a:lnTo>
                  <a:lnTo>
                    <a:pt x="130331" y="145226"/>
                  </a:lnTo>
                  <a:lnTo>
                    <a:pt x="132511" y="139189"/>
                  </a:lnTo>
                  <a:lnTo>
                    <a:pt x="137474" y="136334"/>
                  </a:lnTo>
                  <a:lnTo>
                    <a:pt x="152346" y="136282"/>
                  </a:lnTo>
                  <a:lnTo>
                    <a:pt x="215265" y="145798"/>
                  </a:lnTo>
                  <a:lnTo>
                    <a:pt x="231248" y="146589"/>
                  </a:lnTo>
                  <a:lnTo>
                    <a:pt x="258365" y="156828"/>
                  </a:lnTo>
                  <a:lnTo>
                    <a:pt x="314505" y="200651"/>
                  </a:lnTo>
                  <a:lnTo>
                    <a:pt x="329293" y="217120"/>
                  </a:lnTo>
                  <a:lnTo>
                    <a:pt x="343664" y="240037"/>
                  </a:lnTo>
                  <a:lnTo>
                    <a:pt x="348492" y="265821"/>
                  </a:lnTo>
                  <a:lnTo>
                    <a:pt x="342059" y="314911"/>
                  </a:lnTo>
                  <a:lnTo>
                    <a:pt x="329841" y="333803"/>
                  </a:lnTo>
                  <a:lnTo>
                    <a:pt x="311542" y="348828"/>
                  </a:lnTo>
                  <a:lnTo>
                    <a:pt x="253734" y="371937"/>
                  </a:lnTo>
                  <a:lnTo>
                    <a:pt x="215820" y="371881"/>
                  </a:lnTo>
                  <a:lnTo>
                    <a:pt x="178985" y="358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79979" y="3758673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84228" y="0"/>
                  </a:moveTo>
                  <a:lnTo>
                    <a:pt x="66269" y="53875"/>
                  </a:lnTo>
                  <a:lnTo>
                    <a:pt x="54860" y="83423"/>
                  </a:lnTo>
                  <a:lnTo>
                    <a:pt x="24362" y="13787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58922" y="3820118"/>
              <a:ext cx="126343" cy="63208"/>
            </a:xfrm>
            <a:custGeom>
              <a:avLst/>
              <a:gdLst/>
              <a:ahLst/>
              <a:cxnLst/>
              <a:rect l="0" t="0" r="0" b="0"/>
              <a:pathLst>
                <a:path w="126343" h="63208">
                  <a:moveTo>
                    <a:pt x="126342" y="43840"/>
                  </a:moveTo>
                  <a:lnTo>
                    <a:pt x="120753" y="60608"/>
                  </a:lnTo>
                  <a:lnTo>
                    <a:pt x="116767" y="63207"/>
                  </a:lnTo>
                  <a:lnTo>
                    <a:pt x="111770" y="62601"/>
                  </a:lnTo>
                  <a:lnTo>
                    <a:pt x="98808" y="54518"/>
                  </a:lnTo>
                  <a:lnTo>
                    <a:pt x="61892" y="26972"/>
                  </a:lnTo>
                  <a:lnTo>
                    <a:pt x="34326" y="10376"/>
                  </a:lnTo>
                  <a:lnTo>
                    <a:pt x="26393" y="3983"/>
                  </a:lnTo>
                  <a:lnTo>
                    <a:pt x="19935" y="891"/>
                  </a:lnTo>
                  <a:lnTo>
                    <a:pt x="14460" y="0"/>
                  </a:lnTo>
                  <a:lnTo>
                    <a:pt x="0" y="1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74131" y="3632331"/>
              <a:ext cx="306861" cy="379027"/>
            </a:xfrm>
            <a:custGeom>
              <a:avLst/>
              <a:gdLst/>
              <a:ahLst/>
              <a:cxnLst/>
              <a:rect l="0" t="0" r="0" b="0"/>
              <a:pathLst>
                <a:path w="306861" h="379027">
                  <a:moveTo>
                    <a:pt x="195402" y="0"/>
                  </a:moveTo>
                  <a:lnTo>
                    <a:pt x="189813" y="16767"/>
                  </a:lnTo>
                  <a:lnTo>
                    <a:pt x="177711" y="28119"/>
                  </a:lnTo>
                  <a:lnTo>
                    <a:pt x="159463" y="35894"/>
                  </a:lnTo>
                  <a:lnTo>
                    <a:pt x="101690" y="46885"/>
                  </a:lnTo>
                  <a:lnTo>
                    <a:pt x="51503" y="50336"/>
                  </a:lnTo>
                  <a:lnTo>
                    <a:pt x="28502" y="46548"/>
                  </a:lnTo>
                  <a:lnTo>
                    <a:pt x="19794" y="48580"/>
                  </a:lnTo>
                  <a:lnTo>
                    <a:pt x="12820" y="53444"/>
                  </a:lnTo>
                  <a:lnTo>
                    <a:pt x="7000" y="60195"/>
                  </a:lnTo>
                  <a:lnTo>
                    <a:pt x="534" y="83296"/>
                  </a:lnTo>
                  <a:lnTo>
                    <a:pt x="0" y="109550"/>
                  </a:lnTo>
                  <a:lnTo>
                    <a:pt x="19383" y="164310"/>
                  </a:lnTo>
                  <a:lnTo>
                    <a:pt x="30295" y="198813"/>
                  </a:lnTo>
                  <a:lnTo>
                    <a:pt x="36197" y="203902"/>
                  </a:lnTo>
                  <a:lnTo>
                    <a:pt x="43642" y="204955"/>
                  </a:lnTo>
                  <a:lnTo>
                    <a:pt x="60103" y="199886"/>
                  </a:lnTo>
                  <a:lnTo>
                    <a:pt x="102470" y="176610"/>
                  </a:lnTo>
                  <a:lnTo>
                    <a:pt x="164981" y="169530"/>
                  </a:lnTo>
                  <a:lnTo>
                    <a:pt x="191241" y="171273"/>
                  </a:lnTo>
                  <a:lnTo>
                    <a:pt x="247497" y="192238"/>
                  </a:lnTo>
                  <a:lnTo>
                    <a:pt x="273879" y="208908"/>
                  </a:lnTo>
                  <a:lnTo>
                    <a:pt x="296513" y="234254"/>
                  </a:lnTo>
                  <a:lnTo>
                    <a:pt x="304681" y="256971"/>
                  </a:lnTo>
                  <a:lnTo>
                    <a:pt x="306860" y="269580"/>
                  </a:lnTo>
                  <a:lnTo>
                    <a:pt x="303040" y="296069"/>
                  </a:lnTo>
                  <a:lnTo>
                    <a:pt x="281525" y="345612"/>
                  </a:lnTo>
                  <a:lnTo>
                    <a:pt x="262145" y="361446"/>
                  </a:lnTo>
                  <a:lnTo>
                    <a:pt x="250426" y="367306"/>
                  </a:lnTo>
                  <a:lnTo>
                    <a:pt x="224927" y="370697"/>
                  </a:lnTo>
                  <a:lnTo>
                    <a:pt x="187383" y="372269"/>
                  </a:lnTo>
                  <a:lnTo>
                    <a:pt x="15328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43274" y="370603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9696" y="16767"/>
                  </a:lnTo>
                  <a:lnTo>
                    <a:pt x="94540" y="20537"/>
                  </a:lnTo>
                  <a:lnTo>
                    <a:pt x="87593" y="21880"/>
                  </a:lnTo>
                  <a:lnTo>
                    <a:pt x="70516" y="22592"/>
                  </a:lnTo>
                  <a:lnTo>
                    <a:pt x="9173" y="392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85389" y="3811316"/>
              <a:ext cx="126342" cy="21881"/>
            </a:xfrm>
            <a:custGeom>
              <a:avLst/>
              <a:gdLst/>
              <a:ahLst/>
              <a:cxnLst/>
              <a:rect l="0" t="0" r="0" b="0"/>
              <a:pathLst>
                <a:path w="126342" h="21881">
                  <a:moveTo>
                    <a:pt x="126341" y="0"/>
                  </a:moveTo>
                  <a:lnTo>
                    <a:pt x="120752" y="16768"/>
                  </a:lnTo>
                  <a:lnTo>
                    <a:pt x="115596" y="20537"/>
                  </a:lnTo>
                  <a:lnTo>
                    <a:pt x="108649" y="21880"/>
                  </a:lnTo>
                  <a:lnTo>
                    <a:pt x="54991" y="15099"/>
                  </a:lnTo>
                  <a:lnTo>
                    <a:pt x="24092" y="1760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11426" y="3618189"/>
              <a:ext cx="340582" cy="440811"/>
            </a:xfrm>
            <a:custGeom>
              <a:avLst/>
              <a:gdLst/>
              <a:ahLst/>
              <a:cxnLst/>
              <a:rect l="0" t="0" r="0" b="0"/>
              <a:pathLst>
                <a:path w="340582" h="440811">
                  <a:moveTo>
                    <a:pt x="5589" y="98370"/>
                  </a:moveTo>
                  <a:lnTo>
                    <a:pt x="0" y="81603"/>
                  </a:lnTo>
                  <a:lnTo>
                    <a:pt x="1863" y="74324"/>
                  </a:lnTo>
                  <a:lnTo>
                    <a:pt x="13292" y="59997"/>
                  </a:lnTo>
                  <a:lnTo>
                    <a:pt x="39457" y="44366"/>
                  </a:lnTo>
                  <a:lnTo>
                    <a:pt x="86998" y="21834"/>
                  </a:lnTo>
                  <a:lnTo>
                    <a:pt x="104942" y="10542"/>
                  </a:lnTo>
                  <a:lnTo>
                    <a:pt x="128515" y="1624"/>
                  </a:lnTo>
                  <a:lnTo>
                    <a:pt x="151470" y="0"/>
                  </a:lnTo>
                  <a:lnTo>
                    <a:pt x="194803" y="8489"/>
                  </a:lnTo>
                  <a:lnTo>
                    <a:pt x="203091" y="13883"/>
                  </a:lnTo>
                  <a:lnTo>
                    <a:pt x="215420" y="29235"/>
                  </a:lnTo>
                  <a:lnTo>
                    <a:pt x="218561" y="53995"/>
                  </a:lnTo>
                  <a:lnTo>
                    <a:pt x="214887" y="80988"/>
                  </a:lnTo>
                  <a:lnTo>
                    <a:pt x="205455" y="100783"/>
                  </a:lnTo>
                  <a:lnTo>
                    <a:pt x="171930" y="132555"/>
                  </a:lnTo>
                  <a:lnTo>
                    <a:pt x="152048" y="147099"/>
                  </a:lnTo>
                  <a:lnTo>
                    <a:pt x="131514" y="152003"/>
                  </a:lnTo>
                  <a:lnTo>
                    <a:pt x="121124" y="151673"/>
                  </a:lnTo>
                  <a:lnTo>
                    <a:pt x="118878" y="150283"/>
                  </a:lnTo>
                  <a:lnTo>
                    <a:pt x="128859" y="145619"/>
                  </a:lnTo>
                  <a:lnTo>
                    <a:pt x="172225" y="135433"/>
                  </a:lnTo>
                  <a:lnTo>
                    <a:pt x="226448" y="145177"/>
                  </a:lnTo>
                  <a:lnTo>
                    <a:pt x="289838" y="179809"/>
                  </a:lnTo>
                  <a:lnTo>
                    <a:pt x="315849" y="205948"/>
                  </a:lnTo>
                  <a:lnTo>
                    <a:pt x="332784" y="235920"/>
                  </a:lnTo>
                  <a:lnTo>
                    <a:pt x="340581" y="293130"/>
                  </a:lnTo>
                  <a:lnTo>
                    <a:pt x="339002" y="347585"/>
                  </a:lnTo>
                  <a:lnTo>
                    <a:pt x="332757" y="369399"/>
                  </a:lnTo>
                  <a:lnTo>
                    <a:pt x="322183" y="386894"/>
                  </a:lnTo>
                  <a:lnTo>
                    <a:pt x="273531" y="431530"/>
                  </a:lnTo>
                  <a:lnTo>
                    <a:pt x="249456" y="439464"/>
                  </a:lnTo>
                  <a:lnTo>
                    <a:pt x="206138" y="440810"/>
                  </a:lnTo>
                  <a:lnTo>
                    <a:pt x="178950" y="435400"/>
                  </a:lnTo>
                  <a:lnTo>
                    <a:pt x="129781" y="409743"/>
                  </a:lnTo>
                  <a:lnTo>
                    <a:pt x="89817" y="3826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49672" y="3684974"/>
              <a:ext cx="337961" cy="375552"/>
            </a:xfrm>
            <a:custGeom>
              <a:avLst/>
              <a:gdLst/>
              <a:ahLst/>
              <a:cxnLst/>
              <a:rect l="0" t="0" r="0" b="0"/>
              <a:pathLst>
                <a:path w="337961" h="375552">
                  <a:moveTo>
                    <a:pt x="225354" y="42114"/>
                  </a:moveTo>
                  <a:lnTo>
                    <a:pt x="175802" y="27459"/>
                  </a:lnTo>
                  <a:lnTo>
                    <a:pt x="136452" y="28543"/>
                  </a:lnTo>
                  <a:lnTo>
                    <a:pt x="100747" y="41862"/>
                  </a:lnTo>
                  <a:lnTo>
                    <a:pt x="73529" y="60627"/>
                  </a:lnTo>
                  <a:lnTo>
                    <a:pt x="29049" y="116514"/>
                  </a:lnTo>
                  <a:lnTo>
                    <a:pt x="5209" y="171668"/>
                  </a:lnTo>
                  <a:lnTo>
                    <a:pt x="0" y="196789"/>
                  </a:lnTo>
                  <a:lnTo>
                    <a:pt x="6188" y="241513"/>
                  </a:lnTo>
                  <a:lnTo>
                    <a:pt x="18476" y="273551"/>
                  </a:lnTo>
                  <a:lnTo>
                    <a:pt x="51535" y="325188"/>
                  </a:lnTo>
                  <a:lnTo>
                    <a:pt x="69722" y="341840"/>
                  </a:lnTo>
                  <a:lnTo>
                    <a:pt x="128705" y="367298"/>
                  </a:lnTo>
                  <a:lnTo>
                    <a:pt x="164742" y="375551"/>
                  </a:lnTo>
                  <a:lnTo>
                    <a:pt x="201936" y="374876"/>
                  </a:lnTo>
                  <a:lnTo>
                    <a:pt x="224304" y="368992"/>
                  </a:lnTo>
                  <a:lnTo>
                    <a:pt x="264141" y="346152"/>
                  </a:lnTo>
                  <a:lnTo>
                    <a:pt x="287539" y="322882"/>
                  </a:lnTo>
                  <a:lnTo>
                    <a:pt x="300955" y="302600"/>
                  </a:lnTo>
                  <a:lnTo>
                    <a:pt x="322946" y="243414"/>
                  </a:lnTo>
                  <a:lnTo>
                    <a:pt x="337960" y="183439"/>
                  </a:lnTo>
                  <a:lnTo>
                    <a:pt x="334944" y="123712"/>
                  </a:lnTo>
                  <a:lnTo>
                    <a:pt x="320736" y="80979"/>
                  </a:lnTo>
                  <a:lnTo>
                    <a:pt x="276692" y="22016"/>
                  </a:lnTo>
                  <a:lnTo>
                    <a:pt x="266599" y="11167"/>
                  </a:lnTo>
                  <a:lnTo>
                    <a:pt x="256360" y="5105"/>
                  </a:lnTo>
                  <a:lnTo>
                    <a:pt x="220950" y="662"/>
                  </a:lnTo>
                  <a:lnTo>
                    <a:pt x="2042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00209" y="21056"/>
            <a:ext cx="6793672" cy="610654"/>
            <a:chOff x="300209" y="21056"/>
            <a:chExt cx="6793672" cy="610654"/>
          </a:xfrm>
        </p:grpSpPr>
        <p:sp>
          <p:nvSpPr>
            <p:cNvPr id="2" name="Freeform 1"/>
            <p:cNvSpPr/>
            <p:nvPr/>
          </p:nvSpPr>
          <p:spPr>
            <a:xfrm>
              <a:off x="300209" y="63170"/>
              <a:ext cx="247273" cy="444540"/>
            </a:xfrm>
            <a:custGeom>
              <a:avLst/>
              <a:gdLst/>
              <a:ahLst/>
              <a:cxnLst/>
              <a:rect l="0" t="0" r="0" b="0"/>
              <a:pathLst>
                <a:path w="247273" h="444540">
                  <a:moveTo>
                    <a:pt x="57759" y="0"/>
                  </a:moveTo>
                  <a:lnTo>
                    <a:pt x="43105" y="55142"/>
                  </a:lnTo>
                  <a:lnTo>
                    <a:pt x="30732" y="112105"/>
                  </a:lnTo>
                  <a:lnTo>
                    <a:pt x="27074" y="171537"/>
                  </a:lnTo>
                  <a:lnTo>
                    <a:pt x="26441" y="222012"/>
                  </a:lnTo>
                  <a:lnTo>
                    <a:pt x="20637" y="280291"/>
                  </a:lnTo>
                  <a:lnTo>
                    <a:pt x="15462" y="340069"/>
                  </a:lnTo>
                  <a:lnTo>
                    <a:pt x="7507" y="391218"/>
                  </a:lnTo>
                  <a:lnTo>
                    <a:pt x="0" y="440446"/>
                  </a:lnTo>
                  <a:lnTo>
                    <a:pt x="1706" y="444539"/>
                  </a:lnTo>
                  <a:lnTo>
                    <a:pt x="6352" y="443759"/>
                  </a:lnTo>
                  <a:lnTo>
                    <a:pt x="68976" y="417722"/>
                  </a:lnTo>
                  <a:lnTo>
                    <a:pt x="127260" y="403215"/>
                  </a:lnTo>
                  <a:lnTo>
                    <a:pt x="175448" y="401011"/>
                  </a:lnTo>
                  <a:lnTo>
                    <a:pt x="205992" y="402835"/>
                  </a:lnTo>
                  <a:lnTo>
                    <a:pt x="24727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6236" y="218767"/>
              <a:ext cx="182345" cy="254370"/>
            </a:xfrm>
            <a:custGeom>
              <a:avLst/>
              <a:gdLst/>
              <a:ahLst/>
              <a:cxnLst/>
              <a:rect l="0" t="0" r="0" b="0"/>
              <a:pathLst>
                <a:path w="182345" h="254370">
                  <a:moveTo>
                    <a:pt x="24416" y="107616"/>
                  </a:moveTo>
                  <a:lnTo>
                    <a:pt x="67108" y="104496"/>
                  </a:lnTo>
                  <a:lnTo>
                    <a:pt x="86674" y="98041"/>
                  </a:lnTo>
                  <a:lnTo>
                    <a:pt x="132823" y="61460"/>
                  </a:lnTo>
                  <a:lnTo>
                    <a:pt x="147076" y="47718"/>
                  </a:lnTo>
                  <a:lnTo>
                    <a:pt x="150643" y="39608"/>
                  </a:lnTo>
                  <a:lnTo>
                    <a:pt x="151487" y="21238"/>
                  </a:lnTo>
                  <a:lnTo>
                    <a:pt x="147735" y="13766"/>
                  </a:lnTo>
                  <a:lnTo>
                    <a:pt x="134207" y="2344"/>
                  </a:lnTo>
                  <a:lnTo>
                    <a:pt x="125686" y="0"/>
                  </a:lnTo>
                  <a:lnTo>
                    <a:pt x="106860" y="515"/>
                  </a:lnTo>
                  <a:lnTo>
                    <a:pt x="89914" y="7763"/>
                  </a:lnTo>
                  <a:lnTo>
                    <a:pt x="59971" y="31480"/>
                  </a:lnTo>
                  <a:lnTo>
                    <a:pt x="11575" y="90325"/>
                  </a:lnTo>
                  <a:lnTo>
                    <a:pt x="1942" y="109290"/>
                  </a:lnTo>
                  <a:lnTo>
                    <a:pt x="0" y="129417"/>
                  </a:lnTo>
                  <a:lnTo>
                    <a:pt x="8285" y="170934"/>
                  </a:lnTo>
                  <a:lnTo>
                    <a:pt x="23406" y="202416"/>
                  </a:lnTo>
                  <a:lnTo>
                    <a:pt x="48294" y="233971"/>
                  </a:lnTo>
                  <a:lnTo>
                    <a:pt x="70903" y="248782"/>
                  </a:lnTo>
                  <a:lnTo>
                    <a:pt x="83484" y="254369"/>
                  </a:lnTo>
                  <a:lnTo>
                    <a:pt x="113060" y="254338"/>
                  </a:lnTo>
                  <a:lnTo>
                    <a:pt x="153236" y="244286"/>
                  </a:lnTo>
                  <a:lnTo>
                    <a:pt x="182344" y="233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1052" y="250949"/>
              <a:ext cx="273384" cy="246525"/>
            </a:xfrm>
            <a:custGeom>
              <a:avLst/>
              <a:gdLst/>
              <a:ahLst/>
              <a:cxnLst/>
              <a:rect l="0" t="0" r="0" b="0"/>
              <a:pathLst>
                <a:path w="273384" h="246525">
                  <a:moveTo>
                    <a:pt x="157569" y="96491"/>
                  </a:moveTo>
                  <a:lnTo>
                    <a:pt x="157569" y="74134"/>
                  </a:lnTo>
                  <a:lnTo>
                    <a:pt x="146391" y="43463"/>
                  </a:lnTo>
                  <a:lnTo>
                    <a:pt x="128261" y="17738"/>
                  </a:lnTo>
                  <a:lnTo>
                    <a:pt x="108668" y="5728"/>
                  </a:lnTo>
                  <a:lnTo>
                    <a:pt x="96893" y="887"/>
                  </a:lnTo>
                  <a:lnTo>
                    <a:pt x="86703" y="0"/>
                  </a:lnTo>
                  <a:lnTo>
                    <a:pt x="69141" y="5253"/>
                  </a:lnTo>
                  <a:lnTo>
                    <a:pt x="24456" y="40956"/>
                  </a:lnTo>
                  <a:lnTo>
                    <a:pt x="8814" y="67168"/>
                  </a:lnTo>
                  <a:lnTo>
                    <a:pt x="1454" y="115872"/>
                  </a:lnTo>
                  <a:lnTo>
                    <a:pt x="0" y="173672"/>
                  </a:lnTo>
                  <a:lnTo>
                    <a:pt x="2141" y="203323"/>
                  </a:lnTo>
                  <a:lnTo>
                    <a:pt x="10891" y="224301"/>
                  </a:lnTo>
                  <a:lnTo>
                    <a:pt x="25698" y="238303"/>
                  </a:lnTo>
                  <a:lnTo>
                    <a:pt x="34560" y="243675"/>
                  </a:lnTo>
                  <a:lnTo>
                    <a:pt x="60005" y="246524"/>
                  </a:lnTo>
                  <a:lnTo>
                    <a:pt x="112821" y="238821"/>
                  </a:lnTo>
                  <a:lnTo>
                    <a:pt x="132222" y="226429"/>
                  </a:lnTo>
                  <a:lnTo>
                    <a:pt x="147474" y="209223"/>
                  </a:lnTo>
                  <a:lnTo>
                    <a:pt x="170740" y="159256"/>
                  </a:lnTo>
                  <a:lnTo>
                    <a:pt x="178238" y="111185"/>
                  </a:lnTo>
                  <a:lnTo>
                    <a:pt x="180707" y="112136"/>
                  </a:lnTo>
                  <a:lnTo>
                    <a:pt x="202986" y="164155"/>
                  </a:lnTo>
                  <a:lnTo>
                    <a:pt x="228412" y="205523"/>
                  </a:lnTo>
                  <a:lnTo>
                    <a:pt x="245207" y="215140"/>
                  </a:lnTo>
                  <a:lnTo>
                    <a:pt x="273383" y="222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3734" y="261494"/>
              <a:ext cx="212589" cy="229124"/>
            </a:xfrm>
            <a:custGeom>
              <a:avLst/>
              <a:gdLst/>
              <a:ahLst/>
              <a:cxnLst/>
              <a:rect l="0" t="0" r="0" b="0"/>
              <a:pathLst>
                <a:path w="212589" h="229124">
                  <a:moveTo>
                    <a:pt x="128628" y="33303"/>
                  </a:moveTo>
                  <a:lnTo>
                    <a:pt x="93731" y="3995"/>
                  </a:lnTo>
                  <a:lnTo>
                    <a:pt x="71394" y="0"/>
                  </a:lnTo>
                  <a:lnTo>
                    <a:pt x="47039" y="3294"/>
                  </a:lnTo>
                  <a:lnTo>
                    <a:pt x="24516" y="12557"/>
                  </a:lnTo>
                  <a:lnTo>
                    <a:pt x="9047" y="27592"/>
                  </a:lnTo>
                  <a:lnTo>
                    <a:pt x="3284" y="36515"/>
                  </a:lnTo>
                  <a:lnTo>
                    <a:pt x="0" y="58907"/>
                  </a:lnTo>
                  <a:lnTo>
                    <a:pt x="762" y="71430"/>
                  </a:lnTo>
                  <a:lnTo>
                    <a:pt x="4780" y="80948"/>
                  </a:lnTo>
                  <a:lnTo>
                    <a:pt x="18602" y="94643"/>
                  </a:lnTo>
                  <a:lnTo>
                    <a:pt x="46115" y="108930"/>
                  </a:lnTo>
                  <a:lnTo>
                    <a:pt x="66220" y="110589"/>
                  </a:lnTo>
                  <a:lnTo>
                    <a:pt x="76494" y="109394"/>
                  </a:lnTo>
                  <a:lnTo>
                    <a:pt x="97269" y="114305"/>
                  </a:lnTo>
                  <a:lnTo>
                    <a:pt x="150885" y="135824"/>
                  </a:lnTo>
                  <a:lnTo>
                    <a:pt x="197019" y="160486"/>
                  </a:lnTo>
                  <a:lnTo>
                    <a:pt x="205808" y="167225"/>
                  </a:lnTo>
                  <a:lnTo>
                    <a:pt x="210497" y="175227"/>
                  </a:lnTo>
                  <a:lnTo>
                    <a:pt x="212588" y="193477"/>
                  </a:lnTo>
                  <a:lnTo>
                    <a:pt x="209168" y="202087"/>
                  </a:lnTo>
                  <a:lnTo>
                    <a:pt x="196009" y="217893"/>
                  </a:lnTo>
                  <a:lnTo>
                    <a:pt x="172223" y="226477"/>
                  </a:lnTo>
                  <a:lnTo>
                    <a:pt x="144494" y="229123"/>
                  </a:lnTo>
                  <a:lnTo>
                    <a:pt x="81628" y="218289"/>
                  </a:lnTo>
                  <a:lnTo>
                    <a:pt x="51661" y="202888"/>
                  </a:lnTo>
                  <a:lnTo>
                    <a:pt x="41778" y="193292"/>
                  </a:lnTo>
                  <a:lnTo>
                    <a:pt x="33872" y="180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3623" y="52642"/>
              <a:ext cx="16668" cy="410612"/>
            </a:xfrm>
            <a:custGeom>
              <a:avLst/>
              <a:gdLst/>
              <a:ahLst/>
              <a:cxnLst/>
              <a:rect l="0" t="0" r="0" b="0"/>
              <a:pathLst>
                <a:path w="16668" h="410612">
                  <a:moveTo>
                    <a:pt x="16667" y="0"/>
                  </a:moveTo>
                  <a:lnTo>
                    <a:pt x="5488" y="11178"/>
                  </a:lnTo>
                  <a:lnTo>
                    <a:pt x="0" y="29145"/>
                  </a:lnTo>
                  <a:lnTo>
                    <a:pt x="30" y="68687"/>
                  </a:lnTo>
                  <a:lnTo>
                    <a:pt x="4328" y="120567"/>
                  </a:lnTo>
                  <a:lnTo>
                    <a:pt x="8721" y="177273"/>
                  </a:lnTo>
                  <a:lnTo>
                    <a:pt x="14312" y="231120"/>
                  </a:lnTo>
                  <a:lnTo>
                    <a:pt x="15969" y="281000"/>
                  </a:lnTo>
                  <a:lnTo>
                    <a:pt x="16529" y="339776"/>
                  </a:lnTo>
                  <a:lnTo>
                    <a:pt x="16648" y="398048"/>
                  </a:lnTo>
                  <a:lnTo>
                    <a:pt x="1666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3948" y="221098"/>
              <a:ext cx="263213" cy="18806"/>
            </a:xfrm>
            <a:custGeom>
              <a:avLst/>
              <a:gdLst/>
              <a:ahLst/>
              <a:cxnLst/>
              <a:rect l="0" t="0" r="0" b="0"/>
              <a:pathLst>
                <a:path w="263213" h="18806">
                  <a:moveTo>
                    <a:pt x="263212" y="0"/>
                  </a:moveTo>
                  <a:lnTo>
                    <a:pt x="225734" y="8333"/>
                  </a:lnTo>
                  <a:lnTo>
                    <a:pt x="174311" y="10095"/>
                  </a:lnTo>
                  <a:lnTo>
                    <a:pt x="113465" y="18805"/>
                  </a:lnTo>
                  <a:lnTo>
                    <a:pt x="59197" y="150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5679" y="49479"/>
              <a:ext cx="261078" cy="371661"/>
            </a:xfrm>
            <a:custGeom>
              <a:avLst/>
              <a:gdLst/>
              <a:ahLst/>
              <a:cxnLst/>
              <a:rect l="0" t="0" r="0" b="0"/>
              <a:pathLst>
                <a:path w="261078" h="371661">
                  <a:moveTo>
                    <a:pt x="261077" y="87391"/>
                  </a:moveTo>
                  <a:lnTo>
                    <a:pt x="240834" y="43428"/>
                  </a:lnTo>
                  <a:lnTo>
                    <a:pt x="221674" y="18733"/>
                  </a:lnTo>
                  <a:lnTo>
                    <a:pt x="201840" y="6963"/>
                  </a:lnTo>
                  <a:lnTo>
                    <a:pt x="190000" y="2187"/>
                  </a:lnTo>
                  <a:lnTo>
                    <a:pt x="164367" y="0"/>
                  </a:lnTo>
                  <a:lnTo>
                    <a:pt x="138546" y="4097"/>
                  </a:lnTo>
                  <a:lnTo>
                    <a:pt x="105449" y="19557"/>
                  </a:lnTo>
                  <a:lnTo>
                    <a:pt x="80304" y="40126"/>
                  </a:lnTo>
                  <a:lnTo>
                    <a:pt x="43715" y="88099"/>
                  </a:lnTo>
                  <a:lnTo>
                    <a:pt x="19876" y="151580"/>
                  </a:lnTo>
                  <a:lnTo>
                    <a:pt x="2670" y="213650"/>
                  </a:lnTo>
                  <a:lnTo>
                    <a:pt x="0" y="239823"/>
                  </a:lnTo>
                  <a:lnTo>
                    <a:pt x="5053" y="263933"/>
                  </a:lnTo>
                  <a:lnTo>
                    <a:pt x="33906" y="317526"/>
                  </a:lnTo>
                  <a:lnTo>
                    <a:pt x="47418" y="334343"/>
                  </a:lnTo>
                  <a:lnTo>
                    <a:pt x="73769" y="351375"/>
                  </a:lnTo>
                  <a:lnTo>
                    <a:pt x="115283" y="366440"/>
                  </a:lnTo>
                  <a:lnTo>
                    <a:pt x="153798" y="368944"/>
                  </a:lnTo>
                  <a:lnTo>
                    <a:pt x="205614" y="366141"/>
                  </a:lnTo>
                  <a:lnTo>
                    <a:pt x="240020" y="371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5731" y="252683"/>
              <a:ext cx="175674" cy="200643"/>
            </a:xfrm>
            <a:custGeom>
              <a:avLst/>
              <a:gdLst/>
              <a:ahLst/>
              <a:cxnLst/>
              <a:rect l="0" t="0" r="0" b="0"/>
              <a:pathLst>
                <a:path w="175674" h="200643">
                  <a:moveTo>
                    <a:pt x="85253" y="0"/>
                  </a:moveTo>
                  <a:lnTo>
                    <a:pt x="74075" y="16768"/>
                  </a:lnTo>
                  <a:lnTo>
                    <a:pt x="59228" y="28120"/>
                  </a:lnTo>
                  <a:lnTo>
                    <a:pt x="42101" y="39404"/>
                  </a:lnTo>
                  <a:lnTo>
                    <a:pt x="4860" y="85258"/>
                  </a:lnTo>
                  <a:lnTo>
                    <a:pt x="0" y="105743"/>
                  </a:lnTo>
                  <a:lnTo>
                    <a:pt x="2909" y="126546"/>
                  </a:lnTo>
                  <a:lnTo>
                    <a:pt x="17701" y="156818"/>
                  </a:lnTo>
                  <a:lnTo>
                    <a:pt x="38072" y="181126"/>
                  </a:lnTo>
                  <a:lnTo>
                    <a:pt x="56095" y="195924"/>
                  </a:lnTo>
                  <a:lnTo>
                    <a:pt x="65814" y="199636"/>
                  </a:lnTo>
                  <a:lnTo>
                    <a:pt x="85972" y="200642"/>
                  </a:lnTo>
                  <a:lnTo>
                    <a:pt x="117052" y="194630"/>
                  </a:lnTo>
                  <a:lnTo>
                    <a:pt x="142898" y="179851"/>
                  </a:lnTo>
                  <a:lnTo>
                    <a:pt x="165374" y="143887"/>
                  </a:lnTo>
                  <a:lnTo>
                    <a:pt x="175673" y="101775"/>
                  </a:lnTo>
                  <a:lnTo>
                    <a:pt x="171843" y="76819"/>
                  </a:lnTo>
                  <a:lnTo>
                    <a:pt x="156533" y="46158"/>
                  </a:lnTo>
                  <a:lnTo>
                    <a:pt x="145009" y="32213"/>
                  </a:lnTo>
                  <a:lnTo>
                    <a:pt x="12736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58383" y="281298"/>
              <a:ext cx="221099" cy="172900"/>
            </a:xfrm>
            <a:custGeom>
              <a:avLst/>
              <a:gdLst/>
              <a:ahLst/>
              <a:cxnLst/>
              <a:rect l="0" t="0" r="0" b="0"/>
              <a:pathLst>
                <a:path w="221099" h="172900">
                  <a:moveTo>
                    <a:pt x="0" y="55613"/>
                  </a:moveTo>
                  <a:lnTo>
                    <a:pt x="17958" y="110658"/>
                  </a:lnTo>
                  <a:lnTo>
                    <a:pt x="25858" y="147442"/>
                  </a:lnTo>
                  <a:lnTo>
                    <a:pt x="23971" y="170126"/>
                  </a:lnTo>
                  <a:lnTo>
                    <a:pt x="22999" y="172899"/>
                  </a:lnTo>
                  <a:lnTo>
                    <a:pt x="9718" y="117741"/>
                  </a:lnTo>
                  <a:lnTo>
                    <a:pt x="2879" y="80651"/>
                  </a:lnTo>
                  <a:lnTo>
                    <a:pt x="3619" y="51533"/>
                  </a:lnTo>
                  <a:lnTo>
                    <a:pt x="11747" y="26894"/>
                  </a:lnTo>
                  <a:lnTo>
                    <a:pt x="18360" y="21259"/>
                  </a:lnTo>
                  <a:lnTo>
                    <a:pt x="26278" y="19842"/>
                  </a:lnTo>
                  <a:lnTo>
                    <a:pt x="35066" y="21238"/>
                  </a:lnTo>
                  <a:lnTo>
                    <a:pt x="51070" y="32146"/>
                  </a:lnTo>
                  <a:lnTo>
                    <a:pt x="86360" y="70504"/>
                  </a:lnTo>
                  <a:lnTo>
                    <a:pt x="97988" y="92001"/>
                  </a:lnTo>
                  <a:lnTo>
                    <a:pt x="98081" y="90400"/>
                  </a:lnTo>
                  <a:lnTo>
                    <a:pt x="95413" y="57026"/>
                  </a:lnTo>
                  <a:lnTo>
                    <a:pt x="100540" y="18857"/>
                  </a:lnTo>
                  <a:lnTo>
                    <a:pt x="106801" y="10052"/>
                  </a:lnTo>
                  <a:lnTo>
                    <a:pt x="115654" y="4182"/>
                  </a:lnTo>
                  <a:lnTo>
                    <a:pt x="126236" y="269"/>
                  </a:lnTo>
                  <a:lnTo>
                    <a:pt x="135630" y="0"/>
                  </a:lnTo>
                  <a:lnTo>
                    <a:pt x="152307" y="5940"/>
                  </a:lnTo>
                  <a:lnTo>
                    <a:pt x="174849" y="22438"/>
                  </a:lnTo>
                  <a:lnTo>
                    <a:pt x="196347" y="47733"/>
                  </a:lnTo>
                  <a:lnTo>
                    <a:pt x="211945" y="83044"/>
                  </a:lnTo>
                  <a:lnTo>
                    <a:pt x="219893" y="138269"/>
                  </a:lnTo>
                  <a:lnTo>
                    <a:pt x="221098" y="150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2124" y="281731"/>
              <a:ext cx="266062" cy="149938"/>
            </a:xfrm>
            <a:custGeom>
              <a:avLst/>
              <a:gdLst/>
              <a:ahLst/>
              <a:cxnLst/>
              <a:rect l="0" t="0" r="0" b="0"/>
              <a:pathLst>
                <a:path w="266062" h="149938">
                  <a:moveTo>
                    <a:pt x="0" y="23595"/>
                  </a:moveTo>
                  <a:lnTo>
                    <a:pt x="5589" y="82212"/>
                  </a:lnTo>
                  <a:lnTo>
                    <a:pt x="9553" y="133093"/>
                  </a:lnTo>
                  <a:lnTo>
                    <a:pt x="10095" y="122953"/>
                  </a:lnTo>
                  <a:lnTo>
                    <a:pt x="5547" y="84425"/>
                  </a:lnTo>
                  <a:lnTo>
                    <a:pt x="17761" y="47598"/>
                  </a:lnTo>
                  <a:lnTo>
                    <a:pt x="29731" y="24904"/>
                  </a:lnTo>
                  <a:lnTo>
                    <a:pt x="37368" y="18619"/>
                  </a:lnTo>
                  <a:lnTo>
                    <a:pt x="45969" y="15598"/>
                  </a:lnTo>
                  <a:lnTo>
                    <a:pt x="55212" y="14754"/>
                  </a:lnTo>
                  <a:lnTo>
                    <a:pt x="74842" y="23175"/>
                  </a:lnTo>
                  <a:lnTo>
                    <a:pt x="110450" y="51588"/>
                  </a:lnTo>
                  <a:lnTo>
                    <a:pt x="119279" y="71911"/>
                  </a:lnTo>
                  <a:lnTo>
                    <a:pt x="121633" y="83882"/>
                  </a:lnTo>
                  <a:lnTo>
                    <a:pt x="123203" y="87183"/>
                  </a:lnTo>
                  <a:lnTo>
                    <a:pt x="124249" y="84704"/>
                  </a:lnTo>
                  <a:lnTo>
                    <a:pt x="140874" y="22858"/>
                  </a:lnTo>
                  <a:lnTo>
                    <a:pt x="146558" y="14915"/>
                  </a:lnTo>
                  <a:lnTo>
                    <a:pt x="162233" y="2970"/>
                  </a:lnTo>
                  <a:lnTo>
                    <a:pt x="180898" y="0"/>
                  </a:lnTo>
                  <a:lnTo>
                    <a:pt x="190789" y="846"/>
                  </a:lnTo>
                  <a:lnTo>
                    <a:pt x="208017" y="8025"/>
                  </a:lnTo>
                  <a:lnTo>
                    <a:pt x="238142" y="31698"/>
                  </a:lnTo>
                  <a:lnTo>
                    <a:pt x="253964" y="57581"/>
                  </a:lnTo>
                  <a:lnTo>
                    <a:pt x="266061" y="93066"/>
                  </a:lnTo>
                  <a:lnTo>
                    <a:pt x="264988" y="141130"/>
                  </a:lnTo>
                  <a:lnTo>
                    <a:pt x="263212" y="149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5662" y="281007"/>
              <a:ext cx="186250" cy="146502"/>
            </a:xfrm>
            <a:custGeom>
              <a:avLst/>
              <a:gdLst/>
              <a:ahLst/>
              <a:cxnLst/>
              <a:rect l="0" t="0" r="0" b="0"/>
              <a:pathLst>
                <a:path w="186250" h="146502">
                  <a:moveTo>
                    <a:pt x="128130" y="34847"/>
                  </a:moveTo>
                  <a:lnTo>
                    <a:pt x="122541" y="18080"/>
                  </a:lnTo>
                  <a:lnTo>
                    <a:pt x="116216" y="11971"/>
                  </a:lnTo>
                  <a:lnTo>
                    <a:pt x="96709" y="2063"/>
                  </a:lnTo>
                  <a:lnTo>
                    <a:pt x="75561" y="0"/>
                  </a:lnTo>
                  <a:lnTo>
                    <a:pt x="53293" y="4152"/>
                  </a:lnTo>
                  <a:lnTo>
                    <a:pt x="27799" y="13796"/>
                  </a:lnTo>
                  <a:lnTo>
                    <a:pt x="17959" y="21983"/>
                  </a:lnTo>
                  <a:lnTo>
                    <a:pt x="3906" y="43558"/>
                  </a:lnTo>
                  <a:lnTo>
                    <a:pt x="0" y="68744"/>
                  </a:lnTo>
                  <a:lnTo>
                    <a:pt x="3333" y="93197"/>
                  </a:lnTo>
                  <a:lnTo>
                    <a:pt x="18364" y="120116"/>
                  </a:lnTo>
                  <a:lnTo>
                    <a:pt x="30992" y="135526"/>
                  </a:lnTo>
                  <a:lnTo>
                    <a:pt x="50643" y="143934"/>
                  </a:lnTo>
                  <a:lnTo>
                    <a:pt x="76144" y="146501"/>
                  </a:lnTo>
                  <a:lnTo>
                    <a:pt x="133936" y="138618"/>
                  </a:lnTo>
                  <a:lnTo>
                    <a:pt x="146039" y="135613"/>
                  </a:lnTo>
                  <a:lnTo>
                    <a:pt x="165726" y="119796"/>
                  </a:lnTo>
                  <a:lnTo>
                    <a:pt x="179934" y="97169"/>
                  </a:lnTo>
                  <a:lnTo>
                    <a:pt x="186249" y="71515"/>
                  </a:lnTo>
                  <a:lnTo>
                    <a:pt x="182817" y="50754"/>
                  </a:lnTo>
                  <a:lnTo>
                    <a:pt x="178626" y="41942"/>
                  </a:lnTo>
                  <a:lnTo>
                    <a:pt x="172323" y="36068"/>
                  </a:lnTo>
                  <a:lnTo>
                    <a:pt x="138659" y="24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00663" y="262112"/>
              <a:ext cx="161273" cy="158332"/>
            </a:xfrm>
            <a:custGeom>
              <a:avLst/>
              <a:gdLst/>
              <a:ahLst/>
              <a:cxnLst/>
              <a:rect l="0" t="0" r="0" b="0"/>
              <a:pathLst>
                <a:path w="161273" h="158332">
                  <a:moveTo>
                    <a:pt x="0" y="95856"/>
                  </a:moveTo>
                  <a:lnTo>
                    <a:pt x="9553" y="158331"/>
                  </a:lnTo>
                  <a:lnTo>
                    <a:pt x="10400" y="108041"/>
                  </a:lnTo>
                  <a:lnTo>
                    <a:pt x="18908" y="54979"/>
                  </a:lnTo>
                  <a:lnTo>
                    <a:pt x="25171" y="28166"/>
                  </a:lnTo>
                  <a:lnTo>
                    <a:pt x="30819" y="17974"/>
                  </a:lnTo>
                  <a:lnTo>
                    <a:pt x="46453" y="3530"/>
                  </a:lnTo>
                  <a:lnTo>
                    <a:pt x="55535" y="381"/>
                  </a:lnTo>
                  <a:lnTo>
                    <a:pt x="74985" y="0"/>
                  </a:lnTo>
                  <a:lnTo>
                    <a:pt x="92208" y="6850"/>
                  </a:lnTo>
                  <a:lnTo>
                    <a:pt x="122329" y="30312"/>
                  </a:lnTo>
                  <a:lnTo>
                    <a:pt x="149639" y="65882"/>
                  </a:lnTo>
                  <a:lnTo>
                    <a:pt x="159313" y="86044"/>
                  </a:lnTo>
                  <a:lnTo>
                    <a:pt x="161272" y="106703"/>
                  </a:lnTo>
                  <a:lnTo>
                    <a:pt x="157927" y="13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28255" y="119616"/>
              <a:ext cx="295993" cy="312053"/>
            </a:xfrm>
            <a:custGeom>
              <a:avLst/>
              <a:gdLst/>
              <a:ahLst/>
              <a:cxnLst/>
              <a:rect l="0" t="0" r="0" b="0"/>
              <a:pathLst>
                <a:path w="295993" h="312053">
                  <a:moveTo>
                    <a:pt x="35662" y="312052"/>
                  </a:moveTo>
                  <a:lnTo>
                    <a:pt x="30072" y="253435"/>
                  </a:lnTo>
                  <a:lnTo>
                    <a:pt x="18873" y="192025"/>
                  </a:lnTo>
                  <a:lnTo>
                    <a:pt x="15448" y="133622"/>
                  </a:lnTo>
                  <a:lnTo>
                    <a:pt x="9182" y="77025"/>
                  </a:lnTo>
                  <a:lnTo>
                    <a:pt x="0" y="34834"/>
                  </a:lnTo>
                  <a:lnTo>
                    <a:pt x="1359" y="23125"/>
                  </a:lnTo>
                  <a:lnTo>
                    <a:pt x="12227" y="3875"/>
                  </a:lnTo>
                  <a:lnTo>
                    <a:pt x="20039" y="146"/>
                  </a:lnTo>
                  <a:lnTo>
                    <a:pt x="28756" y="0"/>
                  </a:lnTo>
                  <a:lnTo>
                    <a:pt x="85488" y="7010"/>
                  </a:lnTo>
                  <a:lnTo>
                    <a:pt x="146165" y="26852"/>
                  </a:lnTo>
                  <a:lnTo>
                    <a:pt x="203418" y="68041"/>
                  </a:lnTo>
                  <a:lnTo>
                    <a:pt x="255498" y="113153"/>
                  </a:lnTo>
                  <a:lnTo>
                    <a:pt x="284284" y="154350"/>
                  </a:lnTo>
                  <a:lnTo>
                    <a:pt x="292390" y="177621"/>
                  </a:lnTo>
                  <a:lnTo>
                    <a:pt x="295992" y="207461"/>
                  </a:lnTo>
                  <a:lnTo>
                    <a:pt x="291354" y="233982"/>
                  </a:lnTo>
                  <a:lnTo>
                    <a:pt x="286842" y="245967"/>
                  </a:lnTo>
                  <a:lnTo>
                    <a:pt x="272469" y="262404"/>
                  </a:lnTo>
                  <a:lnTo>
                    <a:pt x="234647" y="282488"/>
                  </a:lnTo>
                  <a:lnTo>
                    <a:pt x="203805" y="294063"/>
                  </a:lnTo>
                  <a:lnTo>
                    <a:pt x="166850" y="293724"/>
                  </a:lnTo>
                  <a:lnTo>
                    <a:pt x="120847" y="279402"/>
                  </a:lnTo>
                  <a:lnTo>
                    <a:pt x="77776" y="290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61573" y="232055"/>
              <a:ext cx="123485" cy="168028"/>
            </a:xfrm>
            <a:custGeom>
              <a:avLst/>
              <a:gdLst/>
              <a:ahLst/>
              <a:cxnLst/>
              <a:rect l="0" t="0" r="0" b="0"/>
              <a:pathLst>
                <a:path w="123485" h="168028">
                  <a:moveTo>
                    <a:pt x="28727" y="73271"/>
                  </a:moveTo>
                  <a:lnTo>
                    <a:pt x="45495" y="78860"/>
                  </a:lnTo>
                  <a:lnTo>
                    <a:pt x="63085" y="78485"/>
                  </a:lnTo>
                  <a:lnTo>
                    <a:pt x="81432" y="73248"/>
                  </a:lnTo>
                  <a:lnTo>
                    <a:pt x="97385" y="63122"/>
                  </a:lnTo>
                  <a:lnTo>
                    <a:pt x="109155" y="47703"/>
                  </a:lnTo>
                  <a:lnTo>
                    <a:pt x="113931" y="38678"/>
                  </a:lnTo>
                  <a:lnTo>
                    <a:pt x="113606" y="31492"/>
                  </a:lnTo>
                  <a:lnTo>
                    <a:pt x="109879" y="25531"/>
                  </a:lnTo>
                  <a:lnTo>
                    <a:pt x="78683" y="1970"/>
                  </a:lnTo>
                  <a:lnTo>
                    <a:pt x="69050" y="0"/>
                  </a:lnTo>
                  <a:lnTo>
                    <a:pt x="48988" y="4051"/>
                  </a:lnTo>
                  <a:lnTo>
                    <a:pt x="23552" y="19486"/>
                  </a:lnTo>
                  <a:lnTo>
                    <a:pt x="11609" y="35329"/>
                  </a:lnTo>
                  <a:lnTo>
                    <a:pt x="3572" y="55238"/>
                  </a:lnTo>
                  <a:lnTo>
                    <a:pt x="0" y="79684"/>
                  </a:lnTo>
                  <a:lnTo>
                    <a:pt x="4651" y="103027"/>
                  </a:lnTo>
                  <a:lnTo>
                    <a:pt x="15687" y="123931"/>
                  </a:lnTo>
                  <a:lnTo>
                    <a:pt x="32290" y="141020"/>
                  </a:lnTo>
                  <a:lnTo>
                    <a:pt x="61369" y="158205"/>
                  </a:lnTo>
                  <a:lnTo>
                    <a:pt x="123484" y="168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48228" y="263779"/>
              <a:ext cx="173685" cy="157361"/>
            </a:xfrm>
            <a:custGeom>
              <a:avLst/>
              <a:gdLst/>
              <a:ahLst/>
              <a:cxnLst/>
              <a:rect l="0" t="0" r="0" b="0"/>
              <a:pathLst>
                <a:path w="173685" h="157361">
                  <a:moveTo>
                    <a:pt x="0" y="41547"/>
                  </a:moveTo>
                  <a:lnTo>
                    <a:pt x="5589" y="103640"/>
                  </a:lnTo>
                  <a:lnTo>
                    <a:pt x="9065" y="141573"/>
                  </a:lnTo>
                  <a:lnTo>
                    <a:pt x="10722" y="145666"/>
                  </a:lnTo>
                  <a:lnTo>
                    <a:pt x="12997" y="143715"/>
                  </a:lnTo>
                  <a:lnTo>
                    <a:pt x="17475" y="129069"/>
                  </a:lnTo>
                  <a:lnTo>
                    <a:pt x="20584" y="68208"/>
                  </a:lnTo>
                  <a:lnTo>
                    <a:pt x="26506" y="27090"/>
                  </a:lnTo>
                  <a:lnTo>
                    <a:pt x="31709" y="16701"/>
                  </a:lnTo>
                  <a:lnTo>
                    <a:pt x="46848" y="2038"/>
                  </a:lnTo>
                  <a:lnTo>
                    <a:pt x="56968" y="0"/>
                  </a:lnTo>
                  <a:lnTo>
                    <a:pt x="80691" y="3974"/>
                  </a:lnTo>
                  <a:lnTo>
                    <a:pt x="109176" y="19366"/>
                  </a:lnTo>
                  <a:lnTo>
                    <a:pt x="154143" y="59304"/>
                  </a:lnTo>
                  <a:lnTo>
                    <a:pt x="162094" y="79465"/>
                  </a:lnTo>
                  <a:lnTo>
                    <a:pt x="173684" y="133411"/>
                  </a:lnTo>
                  <a:lnTo>
                    <a:pt x="168456" y="157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8497" y="248771"/>
              <a:ext cx="178269" cy="153483"/>
            </a:xfrm>
            <a:custGeom>
              <a:avLst/>
              <a:gdLst/>
              <a:ahLst/>
              <a:cxnLst/>
              <a:rect l="0" t="0" r="0" b="0"/>
              <a:pathLst>
                <a:path w="178269" h="153483">
                  <a:moveTo>
                    <a:pt x="144529" y="24969"/>
                  </a:moveTo>
                  <a:lnTo>
                    <a:pt x="126548" y="9328"/>
                  </a:lnTo>
                  <a:lnTo>
                    <a:pt x="109631" y="1250"/>
                  </a:lnTo>
                  <a:lnTo>
                    <a:pt x="90414" y="0"/>
                  </a:lnTo>
                  <a:lnTo>
                    <a:pt x="49481" y="8729"/>
                  </a:lnTo>
                  <a:lnTo>
                    <a:pt x="23690" y="23927"/>
                  </a:lnTo>
                  <a:lnTo>
                    <a:pt x="11663" y="39714"/>
                  </a:lnTo>
                  <a:lnTo>
                    <a:pt x="3589" y="59599"/>
                  </a:lnTo>
                  <a:lnTo>
                    <a:pt x="0" y="84034"/>
                  </a:lnTo>
                  <a:lnTo>
                    <a:pt x="7764" y="107372"/>
                  </a:lnTo>
                  <a:lnTo>
                    <a:pt x="22913" y="127104"/>
                  </a:lnTo>
                  <a:lnTo>
                    <a:pt x="51173" y="144789"/>
                  </a:lnTo>
                  <a:lnTo>
                    <a:pt x="71452" y="153482"/>
                  </a:lnTo>
                  <a:lnTo>
                    <a:pt x="95282" y="151886"/>
                  </a:lnTo>
                  <a:lnTo>
                    <a:pt x="143120" y="137387"/>
                  </a:lnTo>
                  <a:lnTo>
                    <a:pt x="158720" y="124066"/>
                  </a:lnTo>
                  <a:lnTo>
                    <a:pt x="169553" y="105277"/>
                  </a:lnTo>
                  <a:lnTo>
                    <a:pt x="178268" y="81329"/>
                  </a:lnTo>
                  <a:lnTo>
                    <a:pt x="176681" y="58207"/>
                  </a:lnTo>
                  <a:lnTo>
                    <a:pt x="172983" y="47128"/>
                  </a:lnTo>
                  <a:lnTo>
                    <a:pt x="167007" y="39742"/>
                  </a:lnTo>
                  <a:lnTo>
                    <a:pt x="134000" y="2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5668" y="271265"/>
              <a:ext cx="235618" cy="160404"/>
            </a:xfrm>
            <a:custGeom>
              <a:avLst/>
              <a:gdLst/>
              <a:ahLst/>
              <a:cxnLst/>
              <a:rect l="0" t="0" r="0" b="0"/>
              <a:pathLst>
                <a:path w="235618" h="160404">
                  <a:moveTo>
                    <a:pt x="0" y="65646"/>
                  </a:moveTo>
                  <a:lnTo>
                    <a:pt x="15641" y="83627"/>
                  </a:lnTo>
                  <a:lnTo>
                    <a:pt x="34844" y="129799"/>
                  </a:lnTo>
                  <a:lnTo>
                    <a:pt x="37267" y="131811"/>
                  </a:lnTo>
                  <a:lnTo>
                    <a:pt x="38883" y="128474"/>
                  </a:lnTo>
                  <a:lnTo>
                    <a:pt x="39508" y="113457"/>
                  </a:lnTo>
                  <a:lnTo>
                    <a:pt x="26369" y="53524"/>
                  </a:lnTo>
                  <a:lnTo>
                    <a:pt x="28487" y="28283"/>
                  </a:lnTo>
                  <a:lnTo>
                    <a:pt x="34199" y="20850"/>
                  </a:lnTo>
                  <a:lnTo>
                    <a:pt x="42687" y="17065"/>
                  </a:lnTo>
                  <a:lnTo>
                    <a:pt x="53024" y="15711"/>
                  </a:lnTo>
                  <a:lnTo>
                    <a:pt x="70750" y="20446"/>
                  </a:lnTo>
                  <a:lnTo>
                    <a:pt x="101193" y="42550"/>
                  </a:lnTo>
                  <a:lnTo>
                    <a:pt x="117070" y="68162"/>
                  </a:lnTo>
                  <a:lnTo>
                    <a:pt x="120161" y="69663"/>
                  </a:lnTo>
                  <a:lnTo>
                    <a:pt x="122221" y="65984"/>
                  </a:lnTo>
                  <a:lnTo>
                    <a:pt x="131117" y="20870"/>
                  </a:lnTo>
                  <a:lnTo>
                    <a:pt x="137714" y="11229"/>
                  </a:lnTo>
                  <a:lnTo>
                    <a:pt x="146792" y="4801"/>
                  </a:lnTo>
                  <a:lnTo>
                    <a:pt x="157523" y="517"/>
                  </a:lnTo>
                  <a:lnTo>
                    <a:pt x="167016" y="0"/>
                  </a:lnTo>
                  <a:lnTo>
                    <a:pt x="183804" y="5665"/>
                  </a:lnTo>
                  <a:lnTo>
                    <a:pt x="206409" y="22008"/>
                  </a:lnTo>
                  <a:lnTo>
                    <a:pt x="222335" y="47257"/>
                  </a:lnTo>
                  <a:lnTo>
                    <a:pt x="234463" y="76965"/>
                  </a:lnTo>
                  <a:lnTo>
                    <a:pt x="235617" y="100703"/>
                  </a:lnTo>
                  <a:lnTo>
                    <a:pt x="231627" y="160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02458" y="288298"/>
              <a:ext cx="9066" cy="122314"/>
            </a:xfrm>
            <a:custGeom>
              <a:avLst/>
              <a:gdLst/>
              <a:ahLst/>
              <a:cxnLst/>
              <a:rect l="0" t="0" r="0" b="0"/>
              <a:pathLst>
                <a:path w="9066" h="122314">
                  <a:moveTo>
                    <a:pt x="9065" y="17028"/>
                  </a:moveTo>
                  <a:lnTo>
                    <a:pt x="3476" y="260"/>
                  </a:lnTo>
                  <a:lnTo>
                    <a:pt x="1829" y="0"/>
                  </a:lnTo>
                  <a:lnTo>
                    <a:pt x="0" y="12190"/>
                  </a:lnTo>
                  <a:lnTo>
                    <a:pt x="7062" y="63011"/>
                  </a:lnTo>
                  <a:lnTo>
                    <a:pt x="9065" y="122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0994" y="1895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6279" y="256488"/>
              <a:ext cx="130881" cy="175181"/>
            </a:xfrm>
            <a:custGeom>
              <a:avLst/>
              <a:gdLst/>
              <a:ahLst/>
              <a:cxnLst/>
              <a:rect l="0" t="0" r="0" b="0"/>
              <a:pathLst>
                <a:path w="130881" h="175181">
                  <a:moveTo>
                    <a:pt x="0" y="17252"/>
                  </a:moveTo>
                  <a:lnTo>
                    <a:pt x="5590" y="79345"/>
                  </a:lnTo>
                  <a:lnTo>
                    <a:pt x="14655" y="117279"/>
                  </a:lnTo>
                  <a:lnTo>
                    <a:pt x="16789" y="121371"/>
                  </a:lnTo>
                  <a:lnTo>
                    <a:pt x="18212" y="119420"/>
                  </a:lnTo>
                  <a:lnTo>
                    <a:pt x="27919" y="62985"/>
                  </a:lnTo>
                  <a:lnTo>
                    <a:pt x="32839" y="23134"/>
                  </a:lnTo>
                  <a:lnTo>
                    <a:pt x="42282" y="3879"/>
                  </a:lnTo>
                  <a:lnTo>
                    <a:pt x="49245" y="148"/>
                  </a:lnTo>
                  <a:lnTo>
                    <a:pt x="57397" y="0"/>
                  </a:lnTo>
                  <a:lnTo>
                    <a:pt x="66341" y="2241"/>
                  </a:lnTo>
                  <a:lnTo>
                    <a:pt x="82517" y="17210"/>
                  </a:lnTo>
                  <a:lnTo>
                    <a:pt x="106377" y="59358"/>
                  </a:lnTo>
                  <a:lnTo>
                    <a:pt x="126024" y="115127"/>
                  </a:lnTo>
                  <a:lnTo>
                    <a:pt x="130880" y="139131"/>
                  </a:lnTo>
                  <a:lnTo>
                    <a:pt x="126342" y="175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4272" y="273300"/>
              <a:ext cx="201035" cy="147840"/>
            </a:xfrm>
            <a:custGeom>
              <a:avLst/>
              <a:gdLst/>
              <a:ahLst/>
              <a:cxnLst/>
              <a:rect l="0" t="0" r="0" b="0"/>
              <a:pathLst>
                <a:path w="201035" h="147840">
                  <a:moveTo>
                    <a:pt x="106277" y="126782"/>
                  </a:moveTo>
                  <a:lnTo>
                    <a:pt x="106277" y="72638"/>
                  </a:lnTo>
                  <a:lnTo>
                    <a:pt x="103937" y="47736"/>
                  </a:lnTo>
                  <a:lnTo>
                    <a:pt x="89466" y="20563"/>
                  </a:lnTo>
                  <a:lnTo>
                    <a:pt x="76969" y="5094"/>
                  </a:lnTo>
                  <a:lnTo>
                    <a:pt x="69190" y="1203"/>
                  </a:lnTo>
                  <a:lnTo>
                    <a:pt x="51190" y="0"/>
                  </a:lnTo>
                  <a:lnTo>
                    <a:pt x="34610" y="6484"/>
                  </a:lnTo>
                  <a:lnTo>
                    <a:pt x="26914" y="11488"/>
                  </a:lnTo>
                  <a:lnTo>
                    <a:pt x="4903" y="40889"/>
                  </a:lnTo>
                  <a:lnTo>
                    <a:pt x="0" y="62871"/>
                  </a:lnTo>
                  <a:lnTo>
                    <a:pt x="6385" y="111168"/>
                  </a:lnTo>
                  <a:lnTo>
                    <a:pt x="18597" y="131931"/>
                  </a:lnTo>
                  <a:lnTo>
                    <a:pt x="26766" y="140743"/>
                  </a:lnTo>
                  <a:lnTo>
                    <a:pt x="34553" y="144279"/>
                  </a:lnTo>
                  <a:lnTo>
                    <a:pt x="42083" y="144296"/>
                  </a:lnTo>
                  <a:lnTo>
                    <a:pt x="76569" y="133101"/>
                  </a:lnTo>
                  <a:lnTo>
                    <a:pt x="90344" y="120232"/>
                  </a:lnTo>
                  <a:lnTo>
                    <a:pt x="108719" y="83375"/>
                  </a:lnTo>
                  <a:lnTo>
                    <a:pt x="111414" y="81466"/>
                  </a:lnTo>
                  <a:lnTo>
                    <a:pt x="113211" y="84873"/>
                  </a:lnTo>
                  <a:lnTo>
                    <a:pt x="117548" y="99967"/>
                  </a:lnTo>
                  <a:lnTo>
                    <a:pt x="139395" y="135134"/>
                  </a:lnTo>
                  <a:lnTo>
                    <a:pt x="145904" y="142878"/>
                  </a:lnTo>
                  <a:lnTo>
                    <a:pt x="154922" y="145702"/>
                  </a:lnTo>
                  <a:lnTo>
                    <a:pt x="190538" y="142781"/>
                  </a:lnTo>
                  <a:lnTo>
                    <a:pt x="201034" y="147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1272" y="52642"/>
              <a:ext cx="15620" cy="357970"/>
            </a:xfrm>
            <a:custGeom>
              <a:avLst/>
              <a:gdLst/>
              <a:ahLst/>
              <a:cxnLst/>
              <a:rect l="0" t="0" r="0" b="0"/>
              <a:pathLst>
                <a:path w="15620" h="357970">
                  <a:moveTo>
                    <a:pt x="15619" y="0"/>
                  </a:moveTo>
                  <a:lnTo>
                    <a:pt x="4166" y="48931"/>
                  </a:lnTo>
                  <a:lnTo>
                    <a:pt x="0" y="79069"/>
                  </a:lnTo>
                  <a:lnTo>
                    <a:pt x="3739" y="139664"/>
                  </a:lnTo>
                  <a:lnTo>
                    <a:pt x="4690" y="190341"/>
                  </a:lnTo>
                  <a:lnTo>
                    <a:pt x="8091" y="239281"/>
                  </a:lnTo>
                  <a:lnTo>
                    <a:pt x="13388" y="286537"/>
                  </a:lnTo>
                  <a:lnTo>
                    <a:pt x="14958" y="328225"/>
                  </a:lnTo>
                  <a:lnTo>
                    <a:pt x="1561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1606" y="216170"/>
              <a:ext cx="178985" cy="25986"/>
            </a:xfrm>
            <a:custGeom>
              <a:avLst/>
              <a:gdLst/>
              <a:ahLst/>
              <a:cxnLst/>
              <a:rect l="0" t="0" r="0" b="0"/>
              <a:pathLst>
                <a:path w="178985" h="25986">
                  <a:moveTo>
                    <a:pt x="178984" y="25985"/>
                  </a:moveTo>
                  <a:lnTo>
                    <a:pt x="173395" y="9217"/>
                  </a:lnTo>
                  <a:lnTo>
                    <a:pt x="167069" y="5448"/>
                  </a:lnTo>
                  <a:lnTo>
                    <a:pt x="110273" y="4765"/>
                  </a:lnTo>
                  <a:lnTo>
                    <a:pt x="49685" y="0"/>
                  </a:lnTo>
                  <a:lnTo>
                    <a:pt x="0" y="15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26481" y="252683"/>
              <a:ext cx="164286" cy="150043"/>
            </a:xfrm>
            <a:custGeom>
              <a:avLst/>
              <a:gdLst/>
              <a:ahLst/>
              <a:cxnLst/>
              <a:rect l="0" t="0" r="0" b="0"/>
              <a:pathLst>
                <a:path w="164286" h="150043">
                  <a:moveTo>
                    <a:pt x="111508" y="42114"/>
                  </a:moveTo>
                  <a:lnTo>
                    <a:pt x="105919" y="25347"/>
                  </a:lnTo>
                  <a:lnTo>
                    <a:pt x="100763" y="21577"/>
                  </a:lnTo>
                  <a:lnTo>
                    <a:pt x="93816" y="20234"/>
                  </a:lnTo>
                  <a:lnTo>
                    <a:pt x="57451" y="26484"/>
                  </a:lnTo>
                  <a:lnTo>
                    <a:pt x="32450" y="41253"/>
                  </a:lnTo>
                  <a:lnTo>
                    <a:pt x="10225" y="60446"/>
                  </a:lnTo>
                  <a:lnTo>
                    <a:pt x="2153" y="80288"/>
                  </a:lnTo>
                  <a:lnTo>
                    <a:pt x="0" y="92130"/>
                  </a:lnTo>
                  <a:lnTo>
                    <a:pt x="3848" y="111527"/>
                  </a:lnTo>
                  <a:lnTo>
                    <a:pt x="8149" y="119975"/>
                  </a:lnTo>
                  <a:lnTo>
                    <a:pt x="22287" y="132481"/>
                  </a:lnTo>
                  <a:lnTo>
                    <a:pt x="65549" y="150042"/>
                  </a:lnTo>
                  <a:lnTo>
                    <a:pt x="77359" y="149161"/>
                  </a:lnTo>
                  <a:lnTo>
                    <a:pt x="132228" y="124451"/>
                  </a:lnTo>
                  <a:lnTo>
                    <a:pt x="150353" y="110294"/>
                  </a:lnTo>
                  <a:lnTo>
                    <a:pt x="158462" y="101606"/>
                  </a:lnTo>
                  <a:lnTo>
                    <a:pt x="162697" y="89964"/>
                  </a:lnTo>
                  <a:lnTo>
                    <a:pt x="164285" y="61431"/>
                  </a:lnTo>
                  <a:lnTo>
                    <a:pt x="153012" y="23661"/>
                  </a:lnTo>
                  <a:lnTo>
                    <a:pt x="144383" y="10516"/>
                  </a:lnTo>
                  <a:lnTo>
                    <a:pt x="1325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59497" y="255783"/>
              <a:ext cx="131177" cy="164769"/>
            </a:xfrm>
            <a:custGeom>
              <a:avLst/>
              <a:gdLst/>
              <a:ahLst/>
              <a:cxnLst/>
              <a:rect l="0" t="0" r="0" b="0"/>
              <a:pathLst>
                <a:path w="131177" h="164769">
                  <a:moveTo>
                    <a:pt x="4834" y="81128"/>
                  </a:moveTo>
                  <a:lnTo>
                    <a:pt x="21623" y="136173"/>
                  </a:lnTo>
                  <a:lnTo>
                    <a:pt x="23994" y="160965"/>
                  </a:lnTo>
                  <a:lnTo>
                    <a:pt x="23457" y="164768"/>
                  </a:lnTo>
                  <a:lnTo>
                    <a:pt x="21929" y="162625"/>
                  </a:lnTo>
                  <a:lnTo>
                    <a:pt x="7822" y="107025"/>
                  </a:lnTo>
                  <a:lnTo>
                    <a:pt x="0" y="72034"/>
                  </a:lnTo>
                  <a:lnTo>
                    <a:pt x="1906" y="50180"/>
                  </a:lnTo>
                  <a:lnTo>
                    <a:pt x="9772" y="31889"/>
                  </a:lnTo>
                  <a:lnTo>
                    <a:pt x="15145" y="23736"/>
                  </a:lnTo>
                  <a:lnTo>
                    <a:pt x="30474" y="11557"/>
                  </a:lnTo>
                  <a:lnTo>
                    <a:pt x="50155" y="3414"/>
                  </a:lnTo>
                  <a:lnTo>
                    <a:pt x="86373" y="0"/>
                  </a:lnTo>
                  <a:lnTo>
                    <a:pt x="131176" y="7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" y="410611"/>
              <a:ext cx="5253721" cy="221099"/>
            </a:xfrm>
            <a:custGeom>
              <a:avLst/>
              <a:gdLst/>
              <a:ahLst/>
              <a:cxnLst/>
              <a:rect l="0" t="0" r="0" b="0"/>
              <a:pathLst>
                <a:path w="5253721" h="221099">
                  <a:moveTo>
                    <a:pt x="5253720" y="0"/>
                  </a:moveTo>
                  <a:lnTo>
                    <a:pt x="5248131" y="16768"/>
                  </a:lnTo>
                  <a:lnTo>
                    <a:pt x="5242975" y="20537"/>
                  </a:lnTo>
                  <a:lnTo>
                    <a:pt x="5236029" y="21880"/>
                  </a:lnTo>
                  <a:lnTo>
                    <a:pt x="5181201" y="21165"/>
                  </a:lnTo>
                  <a:lnTo>
                    <a:pt x="5126918" y="21078"/>
                  </a:lnTo>
                  <a:lnTo>
                    <a:pt x="5071136" y="15472"/>
                  </a:lnTo>
                  <a:lnTo>
                    <a:pt x="5009357" y="19513"/>
                  </a:lnTo>
                  <a:lnTo>
                    <a:pt x="4954977" y="26341"/>
                  </a:lnTo>
                  <a:lnTo>
                    <a:pt x="4899175" y="23314"/>
                  </a:lnTo>
                  <a:lnTo>
                    <a:pt x="4843092" y="21503"/>
                  </a:lnTo>
                  <a:lnTo>
                    <a:pt x="4781364" y="26734"/>
                  </a:lnTo>
                  <a:lnTo>
                    <a:pt x="4720081" y="31797"/>
                  </a:lnTo>
                  <a:lnTo>
                    <a:pt x="4671215" y="38537"/>
                  </a:lnTo>
                  <a:lnTo>
                    <a:pt x="4609070" y="41407"/>
                  </a:lnTo>
                  <a:lnTo>
                    <a:pt x="4546404" y="41974"/>
                  </a:lnTo>
                  <a:lnTo>
                    <a:pt x="4495032" y="49322"/>
                  </a:lnTo>
                  <a:lnTo>
                    <a:pt x="4447777" y="52828"/>
                  </a:lnTo>
                  <a:lnTo>
                    <a:pt x="4385646" y="63901"/>
                  </a:lnTo>
                  <a:lnTo>
                    <a:pt x="4327707" y="71764"/>
                  </a:lnTo>
                  <a:lnTo>
                    <a:pt x="4274408" y="67251"/>
                  </a:lnTo>
                  <a:lnTo>
                    <a:pt x="4216220" y="75199"/>
                  </a:lnTo>
                  <a:lnTo>
                    <a:pt x="4153470" y="82444"/>
                  </a:lnTo>
                  <a:lnTo>
                    <a:pt x="4098701" y="89941"/>
                  </a:lnTo>
                  <a:lnTo>
                    <a:pt x="4054087" y="88823"/>
                  </a:lnTo>
                  <a:lnTo>
                    <a:pt x="4032688" y="90949"/>
                  </a:lnTo>
                  <a:lnTo>
                    <a:pt x="3990355" y="89022"/>
                  </a:lnTo>
                  <a:lnTo>
                    <a:pt x="3931430" y="93624"/>
                  </a:lnTo>
                  <a:lnTo>
                    <a:pt x="3883820" y="100010"/>
                  </a:lnTo>
                  <a:lnTo>
                    <a:pt x="3823310" y="103722"/>
                  </a:lnTo>
                  <a:lnTo>
                    <a:pt x="3780382" y="107710"/>
                  </a:lnTo>
                  <a:lnTo>
                    <a:pt x="3722992" y="110293"/>
                  </a:lnTo>
                  <a:lnTo>
                    <a:pt x="3679471" y="109888"/>
                  </a:lnTo>
                  <a:lnTo>
                    <a:pt x="3627735" y="114643"/>
                  </a:lnTo>
                  <a:lnTo>
                    <a:pt x="3575208" y="121056"/>
                  </a:lnTo>
                  <a:lnTo>
                    <a:pt x="3526369" y="124776"/>
                  </a:lnTo>
                  <a:lnTo>
                    <a:pt x="3465494" y="125878"/>
                  </a:lnTo>
                  <a:lnTo>
                    <a:pt x="3419361" y="126136"/>
                  </a:lnTo>
                  <a:lnTo>
                    <a:pt x="3359829" y="129400"/>
                  </a:lnTo>
                  <a:lnTo>
                    <a:pt x="3331065" y="132381"/>
                  </a:lnTo>
                  <a:lnTo>
                    <a:pt x="3274471" y="131001"/>
                  </a:lnTo>
                  <a:lnTo>
                    <a:pt x="3247505" y="133092"/>
                  </a:lnTo>
                  <a:lnTo>
                    <a:pt x="3185168" y="127462"/>
                  </a:lnTo>
                  <a:lnTo>
                    <a:pt x="3131355" y="132629"/>
                  </a:lnTo>
                  <a:lnTo>
                    <a:pt x="3069311" y="132990"/>
                  </a:lnTo>
                  <a:lnTo>
                    <a:pt x="3008757" y="128026"/>
                  </a:lnTo>
                  <a:lnTo>
                    <a:pt x="2954526" y="121085"/>
                  </a:lnTo>
                  <a:lnTo>
                    <a:pt x="2898753" y="122921"/>
                  </a:lnTo>
                  <a:lnTo>
                    <a:pt x="2842676" y="120683"/>
                  </a:lnTo>
                  <a:lnTo>
                    <a:pt x="2786539" y="125224"/>
                  </a:lnTo>
                  <a:lnTo>
                    <a:pt x="2730389" y="120055"/>
                  </a:lnTo>
                  <a:lnTo>
                    <a:pt x="2674238" y="121634"/>
                  </a:lnTo>
                  <a:lnTo>
                    <a:pt x="2618086" y="116963"/>
                  </a:lnTo>
                  <a:lnTo>
                    <a:pt x="2560764" y="116041"/>
                  </a:lnTo>
                  <a:lnTo>
                    <a:pt x="2497449" y="112739"/>
                  </a:lnTo>
                  <a:lnTo>
                    <a:pt x="2468153" y="109768"/>
                  </a:lnTo>
                  <a:lnTo>
                    <a:pt x="2408099" y="111153"/>
                  </a:lnTo>
                  <a:lnTo>
                    <a:pt x="2360636" y="110143"/>
                  </a:lnTo>
                  <a:lnTo>
                    <a:pt x="2313817" y="114133"/>
                  </a:lnTo>
                  <a:lnTo>
                    <a:pt x="2251184" y="115482"/>
                  </a:lnTo>
                  <a:lnTo>
                    <a:pt x="2202358" y="115715"/>
                  </a:lnTo>
                  <a:lnTo>
                    <a:pt x="2140694" y="109728"/>
                  </a:lnTo>
                  <a:lnTo>
                    <a:pt x="2091762" y="112321"/>
                  </a:lnTo>
                  <a:lnTo>
                    <a:pt x="2029593" y="110141"/>
                  </a:lnTo>
                  <a:lnTo>
                    <a:pt x="1981764" y="111013"/>
                  </a:lnTo>
                  <a:lnTo>
                    <a:pt x="1934837" y="106982"/>
                  </a:lnTo>
                  <a:lnTo>
                    <a:pt x="1883888" y="105788"/>
                  </a:lnTo>
                  <a:lnTo>
                    <a:pt x="1834867" y="105434"/>
                  </a:lnTo>
                  <a:lnTo>
                    <a:pt x="1787586" y="105329"/>
                  </a:lnTo>
                  <a:lnTo>
                    <a:pt x="1736533" y="105298"/>
                  </a:lnTo>
                  <a:lnTo>
                    <a:pt x="1687481" y="105289"/>
                  </a:lnTo>
                  <a:lnTo>
                    <a:pt x="1640192" y="102167"/>
                  </a:lnTo>
                  <a:lnTo>
                    <a:pt x="1589135" y="100072"/>
                  </a:lnTo>
                  <a:lnTo>
                    <a:pt x="1536963" y="100621"/>
                  </a:lnTo>
                  <a:lnTo>
                    <a:pt x="1487579" y="99614"/>
                  </a:lnTo>
                  <a:lnTo>
                    <a:pt x="1440191" y="100485"/>
                  </a:lnTo>
                  <a:lnTo>
                    <a:pt x="1389106" y="99573"/>
                  </a:lnTo>
                  <a:lnTo>
                    <a:pt x="1333805" y="103593"/>
                  </a:lnTo>
                  <a:lnTo>
                    <a:pt x="1279205" y="104783"/>
                  </a:lnTo>
                  <a:lnTo>
                    <a:pt x="1230272" y="108256"/>
                  </a:lnTo>
                  <a:lnTo>
                    <a:pt x="1178729" y="110455"/>
                  </a:lnTo>
                  <a:lnTo>
                    <a:pt x="1129532" y="109936"/>
                  </a:lnTo>
                  <a:lnTo>
                    <a:pt x="1082199" y="114072"/>
                  </a:lnTo>
                  <a:lnTo>
                    <a:pt x="1019393" y="121059"/>
                  </a:lnTo>
                  <a:lnTo>
                    <a:pt x="970537" y="119187"/>
                  </a:lnTo>
                  <a:lnTo>
                    <a:pt x="919016" y="122402"/>
                  </a:lnTo>
                  <a:lnTo>
                    <a:pt x="866706" y="125175"/>
                  </a:lnTo>
                  <a:lnTo>
                    <a:pt x="819751" y="125996"/>
                  </a:lnTo>
                  <a:lnTo>
                    <a:pt x="765025" y="131829"/>
                  </a:lnTo>
                  <a:lnTo>
                    <a:pt x="715534" y="135377"/>
                  </a:lnTo>
                  <a:lnTo>
                    <a:pt x="655720" y="143811"/>
                  </a:lnTo>
                  <a:lnTo>
                    <a:pt x="607109" y="147506"/>
                  </a:lnTo>
                  <a:lnTo>
                    <a:pt x="548168" y="152403"/>
                  </a:lnTo>
                  <a:lnTo>
                    <a:pt x="505571" y="152001"/>
                  </a:lnTo>
                  <a:lnTo>
                    <a:pt x="443667" y="162346"/>
                  </a:lnTo>
                  <a:lnTo>
                    <a:pt x="383519" y="168419"/>
                  </a:lnTo>
                  <a:lnTo>
                    <a:pt x="326578" y="176551"/>
                  </a:lnTo>
                  <a:lnTo>
                    <a:pt x="264681" y="184093"/>
                  </a:lnTo>
                  <a:lnTo>
                    <a:pt x="203364" y="189612"/>
                  </a:lnTo>
                  <a:lnTo>
                    <a:pt x="154493" y="195261"/>
                  </a:lnTo>
                  <a:lnTo>
                    <a:pt x="98584" y="194115"/>
                  </a:lnTo>
                  <a:lnTo>
                    <a:pt x="42618" y="20766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1747" y="21056"/>
              <a:ext cx="276938" cy="463255"/>
            </a:xfrm>
            <a:custGeom>
              <a:avLst/>
              <a:gdLst/>
              <a:ahLst/>
              <a:cxnLst/>
              <a:rect l="0" t="0" r="0" b="0"/>
              <a:pathLst>
                <a:path w="276938" h="463255">
                  <a:moveTo>
                    <a:pt x="276937" y="0"/>
                  </a:moveTo>
                  <a:lnTo>
                    <a:pt x="271347" y="16768"/>
                  </a:lnTo>
                  <a:lnTo>
                    <a:pt x="259244" y="28120"/>
                  </a:lnTo>
                  <a:lnTo>
                    <a:pt x="211653" y="48677"/>
                  </a:lnTo>
                  <a:lnTo>
                    <a:pt x="151934" y="72210"/>
                  </a:lnTo>
                  <a:lnTo>
                    <a:pt x="93131" y="121547"/>
                  </a:lnTo>
                  <a:lnTo>
                    <a:pt x="39947" y="179488"/>
                  </a:lnTo>
                  <a:lnTo>
                    <a:pt x="6533" y="240027"/>
                  </a:lnTo>
                  <a:lnTo>
                    <a:pt x="0" y="262267"/>
                  </a:lnTo>
                  <a:lnTo>
                    <a:pt x="995" y="283849"/>
                  </a:lnTo>
                  <a:lnTo>
                    <a:pt x="19572" y="334706"/>
                  </a:lnTo>
                  <a:lnTo>
                    <a:pt x="40153" y="373563"/>
                  </a:lnTo>
                  <a:lnTo>
                    <a:pt x="58226" y="392586"/>
                  </a:lnTo>
                  <a:lnTo>
                    <a:pt x="117128" y="422810"/>
                  </a:lnTo>
                  <a:lnTo>
                    <a:pt x="17165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7082" y="105284"/>
              <a:ext cx="177945" cy="281136"/>
            </a:xfrm>
            <a:custGeom>
              <a:avLst/>
              <a:gdLst/>
              <a:ahLst/>
              <a:cxnLst/>
              <a:rect l="0" t="0" r="0" b="0"/>
              <a:pathLst>
                <a:path w="177945" h="281136">
                  <a:moveTo>
                    <a:pt x="9488" y="0"/>
                  </a:moveTo>
                  <a:lnTo>
                    <a:pt x="6368" y="48931"/>
                  </a:lnTo>
                  <a:lnTo>
                    <a:pt x="423" y="108062"/>
                  </a:lnTo>
                  <a:lnTo>
                    <a:pt x="418" y="164802"/>
                  </a:lnTo>
                  <a:lnTo>
                    <a:pt x="4229" y="217951"/>
                  </a:lnTo>
                  <a:lnTo>
                    <a:pt x="0" y="268180"/>
                  </a:lnTo>
                  <a:lnTo>
                    <a:pt x="3162" y="275883"/>
                  </a:lnTo>
                  <a:lnTo>
                    <a:pt x="8780" y="279849"/>
                  </a:lnTo>
                  <a:lnTo>
                    <a:pt x="24381" y="281135"/>
                  </a:lnTo>
                  <a:lnTo>
                    <a:pt x="83570" y="266139"/>
                  </a:lnTo>
                  <a:lnTo>
                    <a:pt x="114886" y="258361"/>
                  </a:lnTo>
                  <a:lnTo>
                    <a:pt x="145222" y="262425"/>
                  </a:lnTo>
                  <a:lnTo>
                    <a:pt x="17794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77655" y="130330"/>
              <a:ext cx="176356" cy="249389"/>
            </a:xfrm>
            <a:custGeom>
              <a:avLst/>
              <a:gdLst/>
              <a:ahLst/>
              <a:cxnLst/>
              <a:rect l="0" t="0" r="0" b="0"/>
              <a:pathLst>
                <a:path w="176356" h="249389">
                  <a:moveTo>
                    <a:pt x="155298" y="48654"/>
                  </a:moveTo>
                  <a:lnTo>
                    <a:pt x="149709" y="31886"/>
                  </a:lnTo>
                  <a:lnTo>
                    <a:pt x="137607" y="17415"/>
                  </a:lnTo>
                  <a:lnTo>
                    <a:pt x="129466" y="10281"/>
                  </a:lnTo>
                  <a:lnTo>
                    <a:pt x="107943" y="2353"/>
                  </a:lnTo>
                  <a:lnTo>
                    <a:pt x="83948" y="0"/>
                  </a:lnTo>
                  <a:lnTo>
                    <a:pt x="61586" y="2853"/>
                  </a:lnTo>
                  <a:lnTo>
                    <a:pt x="53049" y="7592"/>
                  </a:lnTo>
                  <a:lnTo>
                    <a:pt x="21182" y="50179"/>
                  </a:lnTo>
                  <a:lnTo>
                    <a:pt x="6246" y="80691"/>
                  </a:lnTo>
                  <a:lnTo>
                    <a:pt x="0" y="128726"/>
                  </a:lnTo>
                  <a:lnTo>
                    <a:pt x="3739" y="170645"/>
                  </a:lnTo>
                  <a:lnTo>
                    <a:pt x="12289" y="191000"/>
                  </a:lnTo>
                  <a:lnTo>
                    <a:pt x="36842" y="223131"/>
                  </a:lnTo>
                  <a:lnTo>
                    <a:pt x="62878" y="244890"/>
                  </a:lnTo>
                  <a:lnTo>
                    <a:pt x="72628" y="248498"/>
                  </a:lnTo>
                  <a:lnTo>
                    <a:pt x="92819" y="249388"/>
                  </a:lnTo>
                  <a:lnTo>
                    <a:pt x="129507" y="243311"/>
                  </a:lnTo>
                  <a:lnTo>
                    <a:pt x="176355" y="217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43702" y="142930"/>
              <a:ext cx="208387" cy="278210"/>
            </a:xfrm>
            <a:custGeom>
              <a:avLst/>
              <a:gdLst/>
              <a:ahLst/>
              <a:cxnLst/>
              <a:rect l="0" t="0" r="0" b="0"/>
              <a:pathLst>
                <a:path w="208387" h="278210">
                  <a:moveTo>
                    <a:pt x="26121" y="278209"/>
                  </a:moveTo>
                  <a:lnTo>
                    <a:pt x="23002" y="235518"/>
                  </a:lnTo>
                  <a:lnTo>
                    <a:pt x="17057" y="182689"/>
                  </a:lnTo>
                  <a:lnTo>
                    <a:pt x="16027" y="133054"/>
                  </a:lnTo>
                  <a:lnTo>
                    <a:pt x="7273" y="72285"/>
                  </a:lnTo>
                  <a:lnTo>
                    <a:pt x="0" y="30541"/>
                  </a:lnTo>
                  <a:lnTo>
                    <a:pt x="2033" y="6698"/>
                  </a:lnTo>
                  <a:lnTo>
                    <a:pt x="5383" y="1275"/>
                  </a:lnTo>
                  <a:lnTo>
                    <a:pt x="9957" y="0"/>
                  </a:lnTo>
                  <a:lnTo>
                    <a:pt x="62180" y="15529"/>
                  </a:lnTo>
                  <a:lnTo>
                    <a:pt x="86602" y="24592"/>
                  </a:lnTo>
                  <a:lnTo>
                    <a:pt x="141580" y="63314"/>
                  </a:lnTo>
                  <a:lnTo>
                    <a:pt x="190421" y="115237"/>
                  </a:lnTo>
                  <a:lnTo>
                    <a:pt x="206345" y="142964"/>
                  </a:lnTo>
                  <a:lnTo>
                    <a:pt x="208386" y="166238"/>
                  </a:lnTo>
                  <a:lnTo>
                    <a:pt x="204224" y="189840"/>
                  </a:lnTo>
                  <a:lnTo>
                    <a:pt x="194576" y="208128"/>
                  </a:lnTo>
                  <a:lnTo>
                    <a:pt x="173130" y="220936"/>
                  </a:lnTo>
                  <a:lnTo>
                    <a:pt x="146440" y="228188"/>
                  </a:lnTo>
                  <a:lnTo>
                    <a:pt x="84297" y="226143"/>
                  </a:lnTo>
                  <a:lnTo>
                    <a:pt x="36650" y="236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17222" y="42113"/>
              <a:ext cx="176659" cy="410613"/>
            </a:xfrm>
            <a:custGeom>
              <a:avLst/>
              <a:gdLst/>
              <a:ahLst/>
              <a:cxnLst/>
              <a:rect l="0" t="0" r="0" b="0"/>
              <a:pathLst>
                <a:path w="176659" h="410613">
                  <a:moveTo>
                    <a:pt x="0" y="0"/>
                  </a:moveTo>
                  <a:lnTo>
                    <a:pt x="9576" y="31283"/>
                  </a:lnTo>
                  <a:lnTo>
                    <a:pt x="55732" y="92516"/>
                  </a:lnTo>
                  <a:lnTo>
                    <a:pt x="114603" y="152694"/>
                  </a:lnTo>
                  <a:lnTo>
                    <a:pt x="153725" y="201548"/>
                  </a:lnTo>
                  <a:lnTo>
                    <a:pt x="171136" y="248043"/>
                  </a:lnTo>
                  <a:lnTo>
                    <a:pt x="176658" y="288484"/>
                  </a:lnTo>
                  <a:lnTo>
                    <a:pt x="171712" y="309929"/>
                  </a:lnTo>
                  <a:lnTo>
                    <a:pt x="152654" y="338276"/>
                  </a:lnTo>
                  <a:lnTo>
                    <a:pt x="104592" y="387395"/>
                  </a:lnTo>
                  <a:lnTo>
                    <a:pt x="6317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32746" y="379025"/>
              <a:ext cx="1431877" cy="73267"/>
            </a:xfrm>
            <a:custGeom>
              <a:avLst/>
              <a:gdLst/>
              <a:ahLst/>
              <a:cxnLst/>
              <a:rect l="0" t="0" r="0" b="0"/>
              <a:pathLst>
                <a:path w="1431877" h="73267">
                  <a:moveTo>
                    <a:pt x="1431876" y="63171"/>
                  </a:moveTo>
                  <a:lnTo>
                    <a:pt x="1394397" y="71505"/>
                  </a:lnTo>
                  <a:lnTo>
                    <a:pt x="1342974" y="73266"/>
                  </a:lnTo>
                  <a:lnTo>
                    <a:pt x="1287756" y="66379"/>
                  </a:lnTo>
                  <a:lnTo>
                    <a:pt x="1231788" y="63805"/>
                  </a:lnTo>
                  <a:lnTo>
                    <a:pt x="1175673" y="68886"/>
                  </a:lnTo>
                  <a:lnTo>
                    <a:pt x="1126764" y="64344"/>
                  </a:lnTo>
                  <a:lnTo>
                    <a:pt x="1073256" y="55301"/>
                  </a:lnTo>
                  <a:lnTo>
                    <a:pt x="1017626" y="53168"/>
                  </a:lnTo>
                  <a:lnTo>
                    <a:pt x="961577" y="59982"/>
                  </a:lnTo>
                  <a:lnTo>
                    <a:pt x="905446" y="62542"/>
                  </a:lnTo>
                  <a:lnTo>
                    <a:pt x="849298" y="57458"/>
                  </a:lnTo>
                  <a:lnTo>
                    <a:pt x="791977" y="53594"/>
                  </a:lnTo>
                  <a:lnTo>
                    <a:pt x="728662" y="52831"/>
                  </a:lnTo>
                  <a:lnTo>
                    <a:pt x="681884" y="52699"/>
                  </a:lnTo>
                  <a:lnTo>
                    <a:pt x="619264" y="47065"/>
                  </a:lnTo>
                  <a:lnTo>
                    <a:pt x="561834" y="43092"/>
                  </a:lnTo>
                  <a:lnTo>
                    <a:pt x="502310" y="39188"/>
                  </a:lnTo>
                  <a:lnTo>
                    <a:pt x="440163" y="33088"/>
                  </a:lnTo>
                  <a:lnTo>
                    <a:pt x="382827" y="31883"/>
                  </a:lnTo>
                  <a:lnTo>
                    <a:pt x="326441" y="31645"/>
                  </a:lnTo>
                  <a:lnTo>
                    <a:pt x="270243" y="31597"/>
                  </a:lnTo>
                  <a:lnTo>
                    <a:pt x="206846" y="24353"/>
                  </a:lnTo>
                  <a:lnTo>
                    <a:pt x="144930" y="21708"/>
                  </a:lnTo>
                  <a:lnTo>
                    <a:pt x="82310" y="21186"/>
                  </a:lnTo>
                  <a:lnTo>
                    <a:pt x="34456" y="126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699945" y="1126549"/>
            <a:ext cx="5312035" cy="475082"/>
            <a:chOff x="1699945" y="1126549"/>
            <a:chExt cx="5312035" cy="475082"/>
          </a:xfrm>
        </p:grpSpPr>
        <p:sp>
          <p:nvSpPr>
            <p:cNvPr id="35" name="Freeform 34"/>
            <p:cNvSpPr/>
            <p:nvPr/>
          </p:nvSpPr>
          <p:spPr>
            <a:xfrm>
              <a:off x="1699945" y="1158134"/>
              <a:ext cx="447869" cy="337497"/>
            </a:xfrm>
            <a:custGeom>
              <a:avLst/>
              <a:gdLst/>
              <a:ahLst/>
              <a:cxnLst/>
              <a:rect l="0" t="0" r="0" b="0"/>
              <a:pathLst>
                <a:path w="447869" h="337497">
                  <a:moveTo>
                    <a:pt x="5671" y="0"/>
                  </a:moveTo>
                  <a:lnTo>
                    <a:pt x="82" y="16768"/>
                  </a:lnTo>
                  <a:lnTo>
                    <a:pt x="457" y="34359"/>
                  </a:lnTo>
                  <a:lnTo>
                    <a:pt x="2184" y="53875"/>
                  </a:lnTo>
                  <a:lnTo>
                    <a:pt x="0" y="98120"/>
                  </a:lnTo>
                  <a:lnTo>
                    <a:pt x="10140" y="151573"/>
                  </a:lnTo>
                  <a:lnTo>
                    <a:pt x="26855" y="212853"/>
                  </a:lnTo>
                  <a:lnTo>
                    <a:pt x="40414" y="250241"/>
                  </a:lnTo>
                  <a:lnTo>
                    <a:pt x="66702" y="303835"/>
                  </a:lnTo>
                  <a:lnTo>
                    <a:pt x="83099" y="320651"/>
                  </a:lnTo>
                  <a:lnTo>
                    <a:pt x="93554" y="323732"/>
                  </a:lnTo>
                  <a:lnTo>
                    <a:pt x="117650" y="320916"/>
                  </a:lnTo>
                  <a:lnTo>
                    <a:pt x="146345" y="306176"/>
                  </a:lnTo>
                  <a:lnTo>
                    <a:pt x="169665" y="281402"/>
                  </a:lnTo>
                  <a:lnTo>
                    <a:pt x="194134" y="222916"/>
                  </a:lnTo>
                  <a:lnTo>
                    <a:pt x="209015" y="179344"/>
                  </a:lnTo>
                  <a:lnTo>
                    <a:pt x="213763" y="175715"/>
                  </a:lnTo>
                  <a:lnTo>
                    <a:pt x="219268" y="176805"/>
                  </a:lnTo>
                  <a:lnTo>
                    <a:pt x="225278" y="181041"/>
                  </a:lnTo>
                  <a:lnTo>
                    <a:pt x="235075" y="201346"/>
                  </a:lnTo>
                  <a:lnTo>
                    <a:pt x="261788" y="261998"/>
                  </a:lnTo>
                  <a:lnTo>
                    <a:pt x="277180" y="293268"/>
                  </a:lnTo>
                  <a:lnTo>
                    <a:pt x="317029" y="332739"/>
                  </a:lnTo>
                  <a:lnTo>
                    <a:pt x="326717" y="336470"/>
                  </a:lnTo>
                  <a:lnTo>
                    <a:pt x="349959" y="337496"/>
                  </a:lnTo>
                  <a:lnTo>
                    <a:pt x="360369" y="331452"/>
                  </a:lnTo>
                  <a:lnTo>
                    <a:pt x="406941" y="274871"/>
                  </a:lnTo>
                  <a:lnTo>
                    <a:pt x="431291" y="231850"/>
                  </a:lnTo>
                  <a:lnTo>
                    <a:pt x="442437" y="198938"/>
                  </a:lnTo>
                  <a:lnTo>
                    <a:pt x="446795" y="146488"/>
                  </a:lnTo>
                  <a:lnTo>
                    <a:pt x="447550" y="108135"/>
                  </a:lnTo>
                  <a:lnTo>
                    <a:pt x="44786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42570" y="1158134"/>
              <a:ext cx="370229" cy="348821"/>
            </a:xfrm>
            <a:custGeom>
              <a:avLst/>
              <a:gdLst/>
              <a:ahLst/>
              <a:cxnLst/>
              <a:rect l="0" t="0" r="0" b="0"/>
              <a:pathLst>
                <a:path w="370229" h="348821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18211" y="158333"/>
                  </a:lnTo>
                  <a:lnTo>
                    <a:pt x="23333" y="207571"/>
                  </a:lnTo>
                  <a:lnTo>
                    <a:pt x="29955" y="266130"/>
                  </a:lnTo>
                  <a:lnTo>
                    <a:pt x="31263" y="313398"/>
                  </a:lnTo>
                  <a:lnTo>
                    <a:pt x="39899" y="255700"/>
                  </a:lnTo>
                  <a:lnTo>
                    <a:pt x="43469" y="227118"/>
                  </a:lnTo>
                  <a:lnTo>
                    <a:pt x="58633" y="192467"/>
                  </a:lnTo>
                  <a:lnTo>
                    <a:pt x="71292" y="174838"/>
                  </a:lnTo>
                  <a:lnTo>
                    <a:pt x="81453" y="171541"/>
                  </a:lnTo>
                  <a:lnTo>
                    <a:pt x="108341" y="174117"/>
                  </a:lnTo>
                  <a:lnTo>
                    <a:pt x="130430" y="183060"/>
                  </a:lnTo>
                  <a:lnTo>
                    <a:pt x="148046" y="196004"/>
                  </a:lnTo>
                  <a:lnTo>
                    <a:pt x="169947" y="223022"/>
                  </a:lnTo>
                  <a:lnTo>
                    <a:pt x="192294" y="273994"/>
                  </a:lnTo>
                  <a:lnTo>
                    <a:pt x="202141" y="334750"/>
                  </a:lnTo>
                  <a:lnTo>
                    <a:pt x="204950" y="345999"/>
                  </a:lnTo>
                  <a:lnTo>
                    <a:pt x="207993" y="348820"/>
                  </a:lnTo>
                  <a:lnTo>
                    <a:pt x="211192" y="346020"/>
                  </a:lnTo>
                  <a:lnTo>
                    <a:pt x="224402" y="325963"/>
                  </a:lnTo>
                  <a:lnTo>
                    <a:pt x="235434" y="310989"/>
                  </a:lnTo>
                  <a:lnTo>
                    <a:pt x="250562" y="283998"/>
                  </a:lnTo>
                  <a:lnTo>
                    <a:pt x="295905" y="246092"/>
                  </a:lnTo>
                  <a:lnTo>
                    <a:pt x="344466" y="215840"/>
                  </a:lnTo>
                  <a:lnTo>
                    <a:pt x="358986" y="197705"/>
                  </a:lnTo>
                  <a:lnTo>
                    <a:pt x="369339" y="177946"/>
                  </a:lnTo>
                  <a:lnTo>
                    <a:pt x="370228" y="168934"/>
                  </a:lnTo>
                  <a:lnTo>
                    <a:pt x="364977" y="152681"/>
                  </a:lnTo>
                  <a:lnTo>
                    <a:pt x="348605" y="140778"/>
                  </a:lnTo>
                  <a:lnTo>
                    <a:pt x="337688" y="135966"/>
                  </a:lnTo>
                  <a:lnTo>
                    <a:pt x="326901" y="136268"/>
                  </a:lnTo>
                  <a:lnTo>
                    <a:pt x="305556" y="145961"/>
                  </a:lnTo>
                  <a:lnTo>
                    <a:pt x="279398" y="171150"/>
                  </a:lnTo>
                  <a:lnTo>
                    <a:pt x="253890" y="221453"/>
                  </a:lnTo>
                  <a:lnTo>
                    <a:pt x="247371" y="244653"/>
                  </a:lnTo>
                  <a:lnTo>
                    <a:pt x="244473" y="274461"/>
                  </a:lnTo>
                  <a:lnTo>
                    <a:pt x="247210" y="287089"/>
                  </a:lnTo>
                  <a:lnTo>
                    <a:pt x="266659" y="316041"/>
                  </a:lnTo>
                  <a:lnTo>
                    <a:pt x="280732" y="331925"/>
                  </a:lnTo>
                  <a:lnTo>
                    <a:pt x="288930" y="335927"/>
                  </a:lnTo>
                  <a:lnTo>
                    <a:pt x="348883" y="345290"/>
                  </a:lnTo>
                  <a:lnTo>
                    <a:pt x="35796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95295" y="1328643"/>
              <a:ext cx="147400" cy="181887"/>
            </a:xfrm>
            <a:custGeom>
              <a:avLst/>
              <a:gdLst/>
              <a:ahLst/>
              <a:cxnLst/>
              <a:rect l="0" t="0" r="0" b="0"/>
              <a:pathLst>
                <a:path w="147400" h="181887">
                  <a:moveTo>
                    <a:pt x="0" y="19004"/>
                  </a:moveTo>
                  <a:lnTo>
                    <a:pt x="3119" y="73149"/>
                  </a:lnTo>
                  <a:lnTo>
                    <a:pt x="9065" y="128095"/>
                  </a:lnTo>
                  <a:lnTo>
                    <a:pt x="10239" y="181886"/>
                  </a:lnTo>
                  <a:lnTo>
                    <a:pt x="10400" y="176404"/>
                  </a:lnTo>
                  <a:lnTo>
                    <a:pt x="2178" y="127123"/>
                  </a:lnTo>
                  <a:lnTo>
                    <a:pt x="3765" y="86134"/>
                  </a:lnTo>
                  <a:lnTo>
                    <a:pt x="19213" y="30054"/>
                  </a:lnTo>
                  <a:lnTo>
                    <a:pt x="30376" y="8707"/>
                  </a:lnTo>
                  <a:lnTo>
                    <a:pt x="37798" y="2781"/>
                  </a:lnTo>
                  <a:lnTo>
                    <a:pt x="46256" y="0"/>
                  </a:lnTo>
                  <a:lnTo>
                    <a:pt x="65012" y="29"/>
                  </a:lnTo>
                  <a:lnTo>
                    <a:pt x="85046" y="3942"/>
                  </a:lnTo>
                  <a:lnTo>
                    <a:pt x="92962" y="8963"/>
                  </a:lnTo>
                  <a:lnTo>
                    <a:pt x="104877" y="23900"/>
                  </a:lnTo>
                  <a:lnTo>
                    <a:pt x="129507" y="82605"/>
                  </a:lnTo>
                  <a:lnTo>
                    <a:pt x="144234" y="131755"/>
                  </a:lnTo>
                  <a:lnTo>
                    <a:pt x="147399" y="155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18502" y="1139391"/>
              <a:ext cx="124276" cy="376713"/>
            </a:xfrm>
            <a:custGeom>
              <a:avLst/>
              <a:gdLst/>
              <a:ahLst/>
              <a:cxnLst/>
              <a:rect l="0" t="0" r="0" b="0"/>
              <a:pathLst>
                <a:path w="124276" h="376713">
                  <a:moveTo>
                    <a:pt x="50575" y="376712"/>
                  </a:moveTo>
                  <a:lnTo>
                    <a:pt x="42242" y="327781"/>
                  </a:lnTo>
                  <a:lnTo>
                    <a:pt x="34891" y="268651"/>
                  </a:lnTo>
                  <a:lnTo>
                    <a:pt x="25521" y="220432"/>
                  </a:lnTo>
                  <a:lnTo>
                    <a:pt x="11874" y="161312"/>
                  </a:lnTo>
                  <a:lnTo>
                    <a:pt x="0" y="98132"/>
                  </a:lnTo>
                  <a:lnTo>
                    <a:pt x="681" y="38151"/>
                  </a:lnTo>
                  <a:lnTo>
                    <a:pt x="9293" y="17231"/>
                  </a:lnTo>
                  <a:lnTo>
                    <a:pt x="17205" y="10716"/>
                  </a:lnTo>
                  <a:lnTo>
                    <a:pt x="38474" y="3477"/>
                  </a:lnTo>
                  <a:lnTo>
                    <a:pt x="87916" y="0"/>
                  </a:lnTo>
                  <a:lnTo>
                    <a:pt x="124275" y="8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95378" y="1326590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41810" y="16768"/>
                  </a:lnTo>
                  <a:lnTo>
                    <a:pt x="135484" y="21707"/>
                  </a:lnTo>
                  <a:lnTo>
                    <a:pt x="73098" y="35874"/>
                  </a:lnTo>
                  <a:lnTo>
                    <a:pt x="12861" y="496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04321" y="1324407"/>
              <a:ext cx="127970" cy="172612"/>
            </a:xfrm>
            <a:custGeom>
              <a:avLst/>
              <a:gdLst/>
              <a:ahLst/>
              <a:cxnLst/>
              <a:rect l="0" t="0" r="0" b="0"/>
              <a:pathLst>
                <a:path w="127970" h="172612">
                  <a:moveTo>
                    <a:pt x="1627" y="2183"/>
                  </a:moveTo>
                  <a:lnTo>
                    <a:pt x="1627" y="60800"/>
                  </a:lnTo>
                  <a:lnTo>
                    <a:pt x="10032" y="113804"/>
                  </a:lnTo>
                  <a:lnTo>
                    <a:pt x="27485" y="172611"/>
                  </a:lnTo>
                  <a:lnTo>
                    <a:pt x="17958" y="136771"/>
                  </a:lnTo>
                  <a:lnTo>
                    <a:pt x="0" y="88083"/>
                  </a:lnTo>
                  <a:lnTo>
                    <a:pt x="124" y="61028"/>
                  </a:lnTo>
                  <a:lnTo>
                    <a:pt x="4134" y="50772"/>
                  </a:lnTo>
                  <a:lnTo>
                    <a:pt x="17949" y="36256"/>
                  </a:lnTo>
                  <a:lnTo>
                    <a:pt x="65561" y="5168"/>
                  </a:lnTo>
                  <a:lnTo>
                    <a:pt x="75835" y="664"/>
                  </a:lnTo>
                  <a:lnTo>
                    <a:pt x="85024" y="0"/>
                  </a:lnTo>
                  <a:lnTo>
                    <a:pt x="127969" y="12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92587" y="1339567"/>
              <a:ext cx="181859" cy="166009"/>
            </a:xfrm>
            <a:custGeom>
              <a:avLst/>
              <a:gdLst/>
              <a:ahLst/>
              <a:cxnLst/>
              <a:rect l="0" t="0" r="0" b="0"/>
              <a:pathLst>
                <a:path w="181859" h="166009">
                  <a:moveTo>
                    <a:pt x="97630" y="102837"/>
                  </a:moveTo>
                  <a:lnTo>
                    <a:pt x="103219" y="86069"/>
                  </a:lnTo>
                  <a:lnTo>
                    <a:pt x="102844" y="68478"/>
                  </a:lnTo>
                  <a:lnTo>
                    <a:pt x="93071" y="28589"/>
                  </a:lnTo>
                  <a:lnTo>
                    <a:pt x="80396" y="10956"/>
                  </a:lnTo>
                  <a:lnTo>
                    <a:pt x="72103" y="2979"/>
                  </a:lnTo>
                  <a:lnTo>
                    <a:pt x="64234" y="0"/>
                  </a:lnTo>
                  <a:lnTo>
                    <a:pt x="56649" y="354"/>
                  </a:lnTo>
                  <a:lnTo>
                    <a:pt x="41982" y="6986"/>
                  </a:lnTo>
                  <a:lnTo>
                    <a:pt x="27664" y="17732"/>
                  </a:lnTo>
                  <a:lnTo>
                    <a:pt x="16621" y="36547"/>
                  </a:lnTo>
                  <a:lnTo>
                    <a:pt x="0" y="86753"/>
                  </a:lnTo>
                  <a:lnTo>
                    <a:pt x="202" y="127837"/>
                  </a:lnTo>
                  <a:lnTo>
                    <a:pt x="7926" y="149433"/>
                  </a:lnTo>
                  <a:lnTo>
                    <a:pt x="13261" y="158467"/>
                  </a:lnTo>
                  <a:lnTo>
                    <a:pt x="20327" y="163320"/>
                  </a:lnTo>
                  <a:lnTo>
                    <a:pt x="37537" y="165593"/>
                  </a:lnTo>
                  <a:lnTo>
                    <a:pt x="56884" y="156465"/>
                  </a:lnTo>
                  <a:lnTo>
                    <a:pt x="66956" y="149117"/>
                  </a:lnTo>
                  <a:lnTo>
                    <a:pt x="81268" y="128475"/>
                  </a:lnTo>
                  <a:lnTo>
                    <a:pt x="102711" y="70685"/>
                  </a:lnTo>
                  <a:lnTo>
                    <a:pt x="105375" y="39628"/>
                  </a:lnTo>
                  <a:lnTo>
                    <a:pt x="103963" y="39640"/>
                  </a:lnTo>
                  <a:lnTo>
                    <a:pt x="101852" y="43158"/>
                  </a:lnTo>
                  <a:lnTo>
                    <a:pt x="102626" y="56426"/>
                  </a:lnTo>
                  <a:lnTo>
                    <a:pt x="117006" y="103657"/>
                  </a:lnTo>
                  <a:lnTo>
                    <a:pt x="147466" y="155587"/>
                  </a:lnTo>
                  <a:lnTo>
                    <a:pt x="154251" y="161400"/>
                  </a:lnTo>
                  <a:lnTo>
                    <a:pt x="161114" y="164106"/>
                  </a:lnTo>
                  <a:lnTo>
                    <a:pt x="181858" y="166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88397" y="1326590"/>
              <a:ext cx="143977" cy="177400"/>
            </a:xfrm>
            <a:custGeom>
              <a:avLst/>
              <a:gdLst/>
              <a:ahLst/>
              <a:cxnLst/>
              <a:rect l="0" t="0" r="0" b="0"/>
              <a:pathLst>
                <a:path w="143977" h="177400">
                  <a:moveTo>
                    <a:pt x="122919" y="0"/>
                  </a:moveTo>
                  <a:lnTo>
                    <a:pt x="117330" y="16768"/>
                  </a:lnTo>
                  <a:lnTo>
                    <a:pt x="113343" y="19367"/>
                  </a:lnTo>
                  <a:lnTo>
                    <a:pt x="108346" y="18761"/>
                  </a:lnTo>
                  <a:lnTo>
                    <a:pt x="77926" y="6566"/>
                  </a:lnTo>
                  <a:lnTo>
                    <a:pt x="42777" y="7535"/>
                  </a:lnTo>
                  <a:lnTo>
                    <a:pt x="22569" y="15437"/>
                  </a:lnTo>
                  <a:lnTo>
                    <a:pt x="13905" y="20820"/>
                  </a:lnTo>
                  <a:lnTo>
                    <a:pt x="8129" y="29088"/>
                  </a:lnTo>
                  <a:lnTo>
                    <a:pt x="0" y="63081"/>
                  </a:lnTo>
                  <a:lnTo>
                    <a:pt x="372" y="116489"/>
                  </a:lnTo>
                  <a:lnTo>
                    <a:pt x="6453" y="141850"/>
                  </a:lnTo>
                  <a:lnTo>
                    <a:pt x="16954" y="160921"/>
                  </a:lnTo>
                  <a:lnTo>
                    <a:pt x="25369" y="166942"/>
                  </a:lnTo>
                  <a:lnTo>
                    <a:pt x="47198" y="173632"/>
                  </a:lnTo>
                  <a:lnTo>
                    <a:pt x="85795" y="177399"/>
                  </a:lnTo>
                  <a:lnTo>
                    <a:pt x="109929" y="172041"/>
                  </a:lnTo>
                  <a:lnTo>
                    <a:pt x="14397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16601" y="115813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3119" y="178639"/>
                  </a:lnTo>
                  <a:lnTo>
                    <a:pt x="9065" y="235068"/>
                  </a:lnTo>
                  <a:lnTo>
                    <a:pt x="21788" y="296984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42901" y="1252891"/>
              <a:ext cx="189514" cy="19594"/>
            </a:xfrm>
            <a:custGeom>
              <a:avLst/>
              <a:gdLst/>
              <a:ahLst/>
              <a:cxnLst/>
              <a:rect l="0" t="0" r="0" b="0"/>
              <a:pathLst>
                <a:path w="189514" h="19594">
                  <a:moveTo>
                    <a:pt x="189513" y="10528"/>
                  </a:moveTo>
                  <a:lnTo>
                    <a:pt x="132249" y="13648"/>
                  </a:lnTo>
                  <a:lnTo>
                    <a:pt x="71357" y="19593"/>
                  </a:lnTo>
                  <a:lnTo>
                    <a:pt x="12632" y="4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95585" y="137923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27171" y="124236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83866" y="1346936"/>
              <a:ext cx="143927" cy="177093"/>
            </a:xfrm>
            <a:custGeom>
              <a:avLst/>
              <a:gdLst/>
              <a:ahLst/>
              <a:cxnLst/>
              <a:rect l="0" t="0" r="0" b="0"/>
              <a:pathLst>
                <a:path w="143927" h="177093">
                  <a:moveTo>
                    <a:pt x="122289" y="42825"/>
                  </a:moveTo>
                  <a:lnTo>
                    <a:pt x="127878" y="26058"/>
                  </a:lnTo>
                  <a:lnTo>
                    <a:pt x="126015" y="18779"/>
                  </a:lnTo>
                  <a:lnTo>
                    <a:pt x="114587" y="4452"/>
                  </a:lnTo>
                  <a:lnTo>
                    <a:pt x="106626" y="865"/>
                  </a:lnTo>
                  <a:lnTo>
                    <a:pt x="88422" y="0"/>
                  </a:lnTo>
                  <a:lnTo>
                    <a:pt x="58442" y="11679"/>
                  </a:lnTo>
                  <a:lnTo>
                    <a:pt x="10542" y="50191"/>
                  </a:lnTo>
                  <a:lnTo>
                    <a:pt x="2434" y="70275"/>
                  </a:lnTo>
                  <a:lnTo>
                    <a:pt x="0" y="93630"/>
                  </a:lnTo>
                  <a:lnTo>
                    <a:pt x="2817" y="115708"/>
                  </a:lnTo>
                  <a:lnTo>
                    <a:pt x="16570" y="147868"/>
                  </a:lnTo>
                  <a:lnTo>
                    <a:pt x="41052" y="174035"/>
                  </a:lnTo>
                  <a:lnTo>
                    <a:pt x="50584" y="177092"/>
                  </a:lnTo>
                  <a:lnTo>
                    <a:pt x="70533" y="174249"/>
                  </a:lnTo>
                  <a:lnTo>
                    <a:pt x="101495" y="165084"/>
                  </a:lnTo>
                  <a:lnTo>
                    <a:pt x="109596" y="159426"/>
                  </a:lnTo>
                  <a:lnTo>
                    <a:pt x="140707" y="120831"/>
                  </a:lnTo>
                  <a:lnTo>
                    <a:pt x="143926" y="111207"/>
                  </a:lnTo>
                  <a:lnTo>
                    <a:pt x="143653" y="48682"/>
                  </a:lnTo>
                  <a:lnTo>
                    <a:pt x="143346" y="21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11440" y="1374520"/>
              <a:ext cx="157928" cy="173173"/>
            </a:xfrm>
            <a:custGeom>
              <a:avLst/>
              <a:gdLst/>
              <a:ahLst/>
              <a:cxnLst/>
              <a:rect l="0" t="0" r="0" b="0"/>
              <a:pathLst>
                <a:path w="157928" h="173173">
                  <a:moveTo>
                    <a:pt x="0" y="67884"/>
                  </a:moveTo>
                  <a:lnTo>
                    <a:pt x="14572" y="118909"/>
                  </a:lnTo>
                  <a:lnTo>
                    <a:pt x="24024" y="142034"/>
                  </a:lnTo>
                  <a:lnTo>
                    <a:pt x="28175" y="173172"/>
                  </a:lnTo>
                  <a:lnTo>
                    <a:pt x="26972" y="173171"/>
                  </a:lnTo>
                  <a:lnTo>
                    <a:pt x="25001" y="169661"/>
                  </a:lnTo>
                  <a:lnTo>
                    <a:pt x="21577" y="109420"/>
                  </a:lnTo>
                  <a:lnTo>
                    <a:pt x="26749" y="48142"/>
                  </a:lnTo>
                  <a:lnTo>
                    <a:pt x="35675" y="23625"/>
                  </a:lnTo>
                  <a:lnTo>
                    <a:pt x="41331" y="13811"/>
                  </a:lnTo>
                  <a:lnTo>
                    <a:pt x="49781" y="7269"/>
                  </a:lnTo>
                  <a:lnTo>
                    <a:pt x="71647" y="0"/>
                  </a:lnTo>
                  <a:lnTo>
                    <a:pt x="82860" y="1571"/>
                  </a:lnTo>
                  <a:lnTo>
                    <a:pt x="104677" y="12675"/>
                  </a:lnTo>
                  <a:lnTo>
                    <a:pt x="119833" y="29308"/>
                  </a:lnTo>
                  <a:lnTo>
                    <a:pt x="134942" y="61523"/>
                  </a:lnTo>
                  <a:lnTo>
                    <a:pt x="154639" y="118018"/>
                  </a:lnTo>
                  <a:lnTo>
                    <a:pt x="157927" y="120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85676" y="1323328"/>
              <a:ext cx="182157" cy="197304"/>
            </a:xfrm>
            <a:custGeom>
              <a:avLst/>
              <a:gdLst/>
              <a:ahLst/>
              <a:cxnLst/>
              <a:rect l="0" t="0" r="0" b="0"/>
              <a:pathLst>
                <a:path w="182157" h="197304">
                  <a:moveTo>
                    <a:pt x="131091" y="34848"/>
                  </a:moveTo>
                  <a:lnTo>
                    <a:pt x="119912" y="18080"/>
                  </a:lnTo>
                  <a:lnTo>
                    <a:pt x="105065" y="6728"/>
                  </a:lnTo>
                  <a:lnTo>
                    <a:pt x="96193" y="2063"/>
                  </a:lnTo>
                  <a:lnTo>
                    <a:pt x="76976" y="0"/>
                  </a:lnTo>
                  <a:lnTo>
                    <a:pt x="57907" y="4152"/>
                  </a:lnTo>
                  <a:lnTo>
                    <a:pt x="13727" y="32380"/>
                  </a:lnTo>
                  <a:lnTo>
                    <a:pt x="7225" y="41391"/>
                  </a:lnTo>
                  <a:lnTo>
                    <a:pt x="0" y="63882"/>
                  </a:lnTo>
                  <a:lnTo>
                    <a:pt x="1583" y="72921"/>
                  </a:lnTo>
                  <a:lnTo>
                    <a:pt x="6147" y="80117"/>
                  </a:lnTo>
                  <a:lnTo>
                    <a:pt x="12700" y="86085"/>
                  </a:lnTo>
                  <a:lnTo>
                    <a:pt x="20578" y="88893"/>
                  </a:lnTo>
                  <a:lnTo>
                    <a:pt x="78914" y="96173"/>
                  </a:lnTo>
                  <a:lnTo>
                    <a:pt x="140490" y="116882"/>
                  </a:lnTo>
                  <a:lnTo>
                    <a:pt x="164811" y="135713"/>
                  </a:lnTo>
                  <a:lnTo>
                    <a:pt x="179613" y="153376"/>
                  </a:lnTo>
                  <a:lnTo>
                    <a:pt x="182156" y="163000"/>
                  </a:lnTo>
                  <a:lnTo>
                    <a:pt x="178743" y="183051"/>
                  </a:lnTo>
                  <a:lnTo>
                    <a:pt x="171047" y="189802"/>
                  </a:lnTo>
                  <a:lnTo>
                    <a:pt x="146900" y="197303"/>
                  </a:lnTo>
                  <a:lnTo>
                    <a:pt x="111598" y="195937"/>
                  </a:lnTo>
                  <a:lnTo>
                    <a:pt x="70568" y="184994"/>
                  </a:lnTo>
                  <a:lnTo>
                    <a:pt x="46862" y="171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22093" y="1126549"/>
              <a:ext cx="210571" cy="431669"/>
            </a:xfrm>
            <a:custGeom>
              <a:avLst/>
              <a:gdLst/>
              <a:ahLst/>
              <a:cxnLst/>
              <a:rect l="0" t="0" r="0" b="0"/>
              <a:pathLst>
                <a:path w="210571" h="431669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19792" y="172520"/>
                  </a:lnTo>
                  <a:lnTo>
                    <a:pt x="20682" y="224772"/>
                  </a:lnTo>
                  <a:lnTo>
                    <a:pt x="20946" y="277299"/>
                  </a:lnTo>
                  <a:lnTo>
                    <a:pt x="21024" y="328737"/>
                  </a:lnTo>
                  <a:lnTo>
                    <a:pt x="21050" y="388633"/>
                  </a:lnTo>
                  <a:lnTo>
                    <a:pt x="19884" y="409032"/>
                  </a:lnTo>
                  <a:lnTo>
                    <a:pt x="17935" y="409558"/>
                  </a:lnTo>
                  <a:lnTo>
                    <a:pt x="15466" y="406400"/>
                  </a:lnTo>
                  <a:lnTo>
                    <a:pt x="11991" y="379598"/>
                  </a:lnTo>
                  <a:lnTo>
                    <a:pt x="22174" y="326458"/>
                  </a:lnTo>
                  <a:lnTo>
                    <a:pt x="39922" y="267685"/>
                  </a:lnTo>
                  <a:lnTo>
                    <a:pt x="51278" y="249212"/>
                  </a:lnTo>
                  <a:lnTo>
                    <a:pt x="76415" y="225659"/>
                  </a:lnTo>
                  <a:lnTo>
                    <a:pt x="86038" y="221799"/>
                  </a:lnTo>
                  <a:lnTo>
                    <a:pt x="106090" y="220630"/>
                  </a:lnTo>
                  <a:lnTo>
                    <a:pt x="123580" y="227129"/>
                  </a:lnTo>
                  <a:lnTo>
                    <a:pt x="159462" y="255955"/>
                  </a:lnTo>
                  <a:lnTo>
                    <a:pt x="178789" y="285238"/>
                  </a:lnTo>
                  <a:lnTo>
                    <a:pt x="194630" y="327744"/>
                  </a:lnTo>
                  <a:lnTo>
                    <a:pt x="204918" y="388116"/>
                  </a:lnTo>
                  <a:lnTo>
                    <a:pt x="21057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01133" y="1359220"/>
              <a:ext cx="173687" cy="198998"/>
            </a:xfrm>
            <a:custGeom>
              <a:avLst/>
              <a:gdLst/>
              <a:ahLst/>
              <a:cxnLst/>
              <a:rect l="0" t="0" r="0" b="0"/>
              <a:pathLst>
                <a:path w="173687" h="198998">
                  <a:moveTo>
                    <a:pt x="99986" y="72655"/>
                  </a:moveTo>
                  <a:lnTo>
                    <a:pt x="85332" y="23103"/>
                  </a:lnTo>
                  <a:lnTo>
                    <a:pt x="79688" y="13884"/>
                  </a:lnTo>
                  <a:lnTo>
                    <a:pt x="64059" y="521"/>
                  </a:lnTo>
                  <a:lnTo>
                    <a:pt x="56148" y="0"/>
                  </a:lnTo>
                  <a:lnTo>
                    <a:pt x="48533" y="3161"/>
                  </a:lnTo>
                  <a:lnTo>
                    <a:pt x="19503" y="27862"/>
                  </a:lnTo>
                  <a:lnTo>
                    <a:pt x="11573" y="47678"/>
                  </a:lnTo>
                  <a:lnTo>
                    <a:pt x="0" y="104894"/>
                  </a:lnTo>
                  <a:lnTo>
                    <a:pt x="9899" y="165880"/>
                  </a:lnTo>
                  <a:lnTo>
                    <a:pt x="25200" y="192954"/>
                  </a:lnTo>
                  <a:lnTo>
                    <a:pt x="32582" y="196138"/>
                  </a:lnTo>
                  <a:lnTo>
                    <a:pt x="41012" y="195922"/>
                  </a:lnTo>
                  <a:lnTo>
                    <a:pt x="58568" y="189441"/>
                  </a:lnTo>
                  <a:lnTo>
                    <a:pt x="74169" y="178762"/>
                  </a:lnTo>
                  <a:lnTo>
                    <a:pt x="85782" y="163098"/>
                  </a:lnTo>
                  <a:lnTo>
                    <a:pt x="102770" y="124446"/>
                  </a:lnTo>
                  <a:lnTo>
                    <a:pt x="110155" y="82799"/>
                  </a:lnTo>
                  <a:lnTo>
                    <a:pt x="112615" y="82927"/>
                  </a:lnTo>
                  <a:lnTo>
                    <a:pt x="118467" y="92428"/>
                  </a:lnTo>
                  <a:lnTo>
                    <a:pt x="139843" y="153232"/>
                  </a:lnTo>
                  <a:lnTo>
                    <a:pt x="173686" y="198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95876" y="1379233"/>
              <a:ext cx="105286" cy="168373"/>
            </a:xfrm>
            <a:custGeom>
              <a:avLst/>
              <a:gdLst/>
              <a:ahLst/>
              <a:cxnLst/>
              <a:rect l="0" t="0" r="0" b="0"/>
              <a:pathLst>
                <a:path w="105286" h="168373">
                  <a:moveTo>
                    <a:pt x="0" y="0"/>
                  </a:moveTo>
                  <a:lnTo>
                    <a:pt x="17958" y="62280"/>
                  </a:lnTo>
                  <a:lnTo>
                    <a:pt x="35149" y="124607"/>
                  </a:lnTo>
                  <a:lnTo>
                    <a:pt x="45640" y="163002"/>
                  </a:lnTo>
                  <a:lnTo>
                    <a:pt x="49144" y="168330"/>
                  </a:lnTo>
                  <a:lnTo>
                    <a:pt x="52649" y="168372"/>
                  </a:lnTo>
                  <a:lnTo>
                    <a:pt x="56156" y="164890"/>
                  </a:lnTo>
                  <a:lnTo>
                    <a:pt x="77209" y="114576"/>
                  </a:lnTo>
                  <a:lnTo>
                    <a:pt x="85181" y="58983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53803" y="1386761"/>
              <a:ext cx="150375" cy="181986"/>
            </a:xfrm>
            <a:custGeom>
              <a:avLst/>
              <a:gdLst/>
              <a:ahLst/>
              <a:cxnLst/>
              <a:rect l="0" t="0" r="0" b="0"/>
              <a:pathLst>
                <a:path w="150375" h="181986">
                  <a:moveTo>
                    <a:pt x="0" y="87228"/>
                  </a:moveTo>
                  <a:lnTo>
                    <a:pt x="58617" y="101882"/>
                  </a:lnTo>
                  <a:lnTo>
                    <a:pt x="82204" y="99200"/>
                  </a:lnTo>
                  <a:lnTo>
                    <a:pt x="131531" y="78415"/>
                  </a:lnTo>
                  <a:lnTo>
                    <a:pt x="140330" y="69654"/>
                  </a:lnTo>
                  <a:lnTo>
                    <a:pt x="150106" y="47442"/>
                  </a:lnTo>
                  <a:lnTo>
                    <a:pt x="150374" y="37307"/>
                  </a:lnTo>
                  <a:lnTo>
                    <a:pt x="144432" y="19808"/>
                  </a:lnTo>
                  <a:lnTo>
                    <a:pt x="127753" y="7351"/>
                  </a:lnTo>
                  <a:lnTo>
                    <a:pt x="116754" y="2391"/>
                  </a:lnTo>
                  <a:lnTo>
                    <a:pt x="92055" y="0"/>
                  </a:lnTo>
                  <a:lnTo>
                    <a:pt x="66650" y="4006"/>
                  </a:lnTo>
                  <a:lnTo>
                    <a:pt x="43660" y="13586"/>
                  </a:lnTo>
                  <a:lnTo>
                    <a:pt x="27983" y="31882"/>
                  </a:lnTo>
                  <a:lnTo>
                    <a:pt x="18286" y="55611"/>
                  </a:lnTo>
                  <a:lnTo>
                    <a:pt x="13997" y="95278"/>
                  </a:lnTo>
                  <a:lnTo>
                    <a:pt x="17139" y="122781"/>
                  </a:lnTo>
                  <a:lnTo>
                    <a:pt x="21955" y="133157"/>
                  </a:lnTo>
                  <a:lnTo>
                    <a:pt x="36664" y="147805"/>
                  </a:lnTo>
                  <a:lnTo>
                    <a:pt x="95203" y="174430"/>
                  </a:lnTo>
                  <a:lnTo>
                    <a:pt x="115814" y="181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14504" y="1180615"/>
              <a:ext cx="197311" cy="421016"/>
            </a:xfrm>
            <a:custGeom>
              <a:avLst/>
              <a:gdLst/>
              <a:ahLst/>
              <a:cxnLst/>
              <a:rect l="0" t="0" r="0" b="0"/>
              <a:pathLst>
                <a:path w="197311" h="421016">
                  <a:moveTo>
                    <a:pt x="134139" y="293374"/>
                  </a:moveTo>
                  <a:lnTo>
                    <a:pt x="113895" y="249412"/>
                  </a:lnTo>
                  <a:lnTo>
                    <a:pt x="94735" y="224716"/>
                  </a:lnTo>
                  <a:lnTo>
                    <a:pt x="86813" y="220696"/>
                  </a:lnTo>
                  <a:lnTo>
                    <a:pt x="68651" y="219349"/>
                  </a:lnTo>
                  <a:lnTo>
                    <a:pt x="52000" y="225769"/>
                  </a:lnTo>
                  <a:lnTo>
                    <a:pt x="22247" y="248955"/>
                  </a:lnTo>
                  <a:lnTo>
                    <a:pt x="6489" y="285932"/>
                  </a:lnTo>
                  <a:lnTo>
                    <a:pt x="0" y="328344"/>
                  </a:lnTo>
                  <a:lnTo>
                    <a:pt x="3667" y="370546"/>
                  </a:lnTo>
                  <a:lnTo>
                    <a:pt x="12200" y="392404"/>
                  </a:lnTo>
                  <a:lnTo>
                    <a:pt x="17751" y="401508"/>
                  </a:lnTo>
                  <a:lnTo>
                    <a:pt x="33278" y="414743"/>
                  </a:lnTo>
                  <a:lnTo>
                    <a:pt x="42331" y="419910"/>
                  </a:lnTo>
                  <a:lnTo>
                    <a:pt x="51877" y="421015"/>
                  </a:lnTo>
                  <a:lnTo>
                    <a:pt x="71841" y="416004"/>
                  </a:lnTo>
                  <a:lnTo>
                    <a:pt x="89293" y="402859"/>
                  </a:lnTo>
                  <a:lnTo>
                    <a:pt x="119561" y="365824"/>
                  </a:lnTo>
                  <a:lnTo>
                    <a:pt x="135408" y="323939"/>
                  </a:lnTo>
                  <a:lnTo>
                    <a:pt x="141924" y="268895"/>
                  </a:lnTo>
                  <a:lnTo>
                    <a:pt x="149444" y="213721"/>
                  </a:lnTo>
                  <a:lnTo>
                    <a:pt x="153491" y="160329"/>
                  </a:lnTo>
                  <a:lnTo>
                    <a:pt x="154859" y="98291"/>
                  </a:lnTo>
                  <a:lnTo>
                    <a:pt x="155096" y="52818"/>
                  </a:lnTo>
                  <a:lnTo>
                    <a:pt x="152826" y="5289"/>
                  </a:lnTo>
                  <a:lnTo>
                    <a:pt x="148936" y="712"/>
                  </a:lnTo>
                  <a:lnTo>
                    <a:pt x="144004" y="0"/>
                  </a:lnTo>
                  <a:lnTo>
                    <a:pt x="140716" y="6544"/>
                  </a:lnTo>
                  <a:lnTo>
                    <a:pt x="137257" y="46951"/>
                  </a:lnTo>
                  <a:lnTo>
                    <a:pt x="142857" y="103711"/>
                  </a:lnTo>
                  <a:lnTo>
                    <a:pt x="149899" y="165573"/>
                  </a:lnTo>
                  <a:lnTo>
                    <a:pt x="161385" y="218477"/>
                  </a:lnTo>
                  <a:lnTo>
                    <a:pt x="170742" y="281070"/>
                  </a:lnTo>
                  <a:lnTo>
                    <a:pt x="186980" y="340468"/>
                  </a:lnTo>
                  <a:lnTo>
                    <a:pt x="197310" y="367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77180" y="1442404"/>
              <a:ext cx="18862" cy="115814"/>
            </a:xfrm>
            <a:custGeom>
              <a:avLst/>
              <a:gdLst/>
              <a:ahLst/>
              <a:cxnLst/>
              <a:rect l="0" t="0" r="0" b="0"/>
              <a:pathLst>
                <a:path w="18862" h="115814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9450" y="98639"/>
                  </a:lnTo>
                  <a:lnTo>
                    <a:pt x="18861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96042" y="132659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96358" y="1295061"/>
              <a:ext cx="78669" cy="294743"/>
            </a:xfrm>
            <a:custGeom>
              <a:avLst/>
              <a:gdLst/>
              <a:ahLst/>
              <a:cxnLst/>
              <a:rect l="0" t="0" r="0" b="0"/>
              <a:pathLst>
                <a:path w="78669" h="294743">
                  <a:moveTo>
                    <a:pt x="15497" y="294742"/>
                  </a:moveTo>
                  <a:lnTo>
                    <a:pt x="23830" y="257264"/>
                  </a:lnTo>
                  <a:lnTo>
                    <a:pt x="22256" y="219296"/>
                  </a:lnTo>
                  <a:lnTo>
                    <a:pt x="11243" y="164545"/>
                  </a:lnTo>
                  <a:lnTo>
                    <a:pt x="5038" y="101434"/>
                  </a:lnTo>
                  <a:lnTo>
                    <a:pt x="0" y="45814"/>
                  </a:lnTo>
                  <a:lnTo>
                    <a:pt x="5100" y="23840"/>
                  </a:lnTo>
                  <a:lnTo>
                    <a:pt x="15166" y="6275"/>
                  </a:lnTo>
                  <a:lnTo>
                    <a:pt x="22295" y="1825"/>
                  </a:lnTo>
                  <a:lnTo>
                    <a:pt x="39576" y="0"/>
                  </a:lnTo>
                  <a:lnTo>
                    <a:pt x="47927" y="3491"/>
                  </a:lnTo>
                  <a:lnTo>
                    <a:pt x="78668" y="31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80270" y="1431875"/>
              <a:ext cx="105285" cy="26647"/>
            </a:xfrm>
            <a:custGeom>
              <a:avLst/>
              <a:gdLst/>
              <a:ahLst/>
              <a:cxnLst/>
              <a:rect l="0" t="0" r="0" b="0"/>
              <a:pathLst>
                <a:path w="105285" h="26647">
                  <a:moveTo>
                    <a:pt x="105284" y="21057"/>
                  </a:moveTo>
                  <a:lnTo>
                    <a:pt x="88517" y="26646"/>
                  </a:lnTo>
                  <a:lnTo>
                    <a:pt x="55733" y="24533"/>
                  </a:lnTo>
                  <a:lnTo>
                    <a:pt x="14648" y="133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91454" y="1348184"/>
              <a:ext cx="83614" cy="237590"/>
            </a:xfrm>
            <a:custGeom>
              <a:avLst/>
              <a:gdLst/>
              <a:ahLst/>
              <a:cxnLst/>
              <a:rect l="0" t="0" r="0" b="0"/>
              <a:pathLst>
                <a:path w="83614" h="237590">
                  <a:moveTo>
                    <a:pt x="52028" y="220562"/>
                  </a:moveTo>
                  <a:lnTo>
                    <a:pt x="46438" y="237329"/>
                  </a:lnTo>
                  <a:lnTo>
                    <a:pt x="43622" y="237589"/>
                  </a:lnTo>
                  <a:lnTo>
                    <a:pt x="37373" y="225400"/>
                  </a:lnTo>
                  <a:lnTo>
                    <a:pt x="20361" y="174579"/>
                  </a:lnTo>
                  <a:lnTo>
                    <a:pt x="4054" y="113814"/>
                  </a:lnTo>
                  <a:lnTo>
                    <a:pt x="307" y="53550"/>
                  </a:lnTo>
                  <a:lnTo>
                    <a:pt x="0" y="39030"/>
                  </a:lnTo>
                  <a:lnTo>
                    <a:pt x="3304" y="27011"/>
                  </a:lnTo>
                  <a:lnTo>
                    <a:pt x="16335" y="7417"/>
                  </a:lnTo>
                  <a:lnTo>
                    <a:pt x="25893" y="2426"/>
                  </a:lnTo>
                  <a:lnTo>
                    <a:pt x="48991" y="0"/>
                  </a:lnTo>
                  <a:lnTo>
                    <a:pt x="65495" y="2821"/>
                  </a:lnTo>
                  <a:lnTo>
                    <a:pt x="83613" y="9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80311" y="148451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110224" y="14818"/>
                  </a:lnTo>
                  <a:lnTo>
                    <a:pt x="103898" y="9878"/>
                  </a:lnTo>
                  <a:lnTo>
                    <a:pt x="84391" y="4390"/>
                  </a:lnTo>
                  <a:lnTo>
                    <a:pt x="26394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45536" y="1408272"/>
              <a:ext cx="129952" cy="167660"/>
            </a:xfrm>
            <a:custGeom>
              <a:avLst/>
              <a:gdLst/>
              <a:ahLst/>
              <a:cxnLst/>
              <a:rect l="0" t="0" r="0" b="0"/>
              <a:pathLst>
                <a:path w="129952" h="167660">
                  <a:moveTo>
                    <a:pt x="45344" y="86774"/>
                  </a:moveTo>
                  <a:lnTo>
                    <a:pt x="56523" y="97953"/>
                  </a:lnTo>
                  <a:lnTo>
                    <a:pt x="62156" y="98906"/>
                  </a:lnTo>
                  <a:lnTo>
                    <a:pt x="68251" y="97202"/>
                  </a:lnTo>
                  <a:lnTo>
                    <a:pt x="108975" y="70167"/>
                  </a:lnTo>
                  <a:lnTo>
                    <a:pt x="124708" y="52487"/>
                  </a:lnTo>
                  <a:lnTo>
                    <a:pt x="128669" y="42859"/>
                  </a:lnTo>
                  <a:lnTo>
                    <a:pt x="129951" y="22803"/>
                  </a:lnTo>
                  <a:lnTo>
                    <a:pt x="125146" y="14881"/>
                  </a:lnTo>
                  <a:lnTo>
                    <a:pt x="107328" y="2959"/>
                  </a:lnTo>
                  <a:lnTo>
                    <a:pt x="83811" y="0"/>
                  </a:lnTo>
                  <a:lnTo>
                    <a:pt x="60101" y="3754"/>
                  </a:lnTo>
                  <a:lnTo>
                    <a:pt x="41765" y="13222"/>
                  </a:lnTo>
                  <a:lnTo>
                    <a:pt x="18287" y="37295"/>
                  </a:lnTo>
                  <a:lnTo>
                    <a:pt x="2103" y="72244"/>
                  </a:lnTo>
                  <a:lnTo>
                    <a:pt x="0" y="95524"/>
                  </a:lnTo>
                  <a:lnTo>
                    <a:pt x="8181" y="139065"/>
                  </a:lnTo>
                  <a:lnTo>
                    <a:pt x="13550" y="147371"/>
                  </a:lnTo>
                  <a:lnTo>
                    <a:pt x="28874" y="159720"/>
                  </a:lnTo>
                  <a:lnTo>
                    <a:pt x="62822" y="167659"/>
                  </a:lnTo>
                  <a:lnTo>
                    <a:pt x="72204" y="166434"/>
                  </a:lnTo>
                  <a:lnTo>
                    <a:pt x="79628" y="163277"/>
                  </a:lnTo>
                  <a:lnTo>
                    <a:pt x="97987" y="149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38280" y="1410818"/>
              <a:ext cx="73700" cy="188637"/>
            </a:xfrm>
            <a:custGeom>
              <a:avLst/>
              <a:gdLst/>
              <a:ahLst/>
              <a:cxnLst/>
              <a:rect l="0" t="0" r="0" b="0"/>
              <a:pathLst>
                <a:path w="73700" h="188637">
                  <a:moveTo>
                    <a:pt x="0" y="94757"/>
                  </a:moveTo>
                  <a:lnTo>
                    <a:pt x="3119" y="137448"/>
                  </a:lnTo>
                  <a:lnTo>
                    <a:pt x="14654" y="184688"/>
                  </a:lnTo>
                  <a:lnTo>
                    <a:pt x="17958" y="188636"/>
                  </a:lnTo>
                  <a:lnTo>
                    <a:pt x="21330" y="186589"/>
                  </a:lnTo>
                  <a:lnTo>
                    <a:pt x="24749" y="180545"/>
                  </a:lnTo>
                  <a:lnTo>
                    <a:pt x="25427" y="164470"/>
                  </a:lnTo>
                  <a:lnTo>
                    <a:pt x="14397" y="105713"/>
                  </a:lnTo>
                  <a:lnTo>
                    <a:pt x="12247" y="74280"/>
                  </a:lnTo>
                  <a:lnTo>
                    <a:pt x="15183" y="62388"/>
                  </a:lnTo>
                  <a:lnTo>
                    <a:pt x="20651" y="5329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064622" y="1179191"/>
            <a:ext cx="3029877" cy="747525"/>
            <a:chOff x="7064622" y="1179191"/>
            <a:chExt cx="3029877" cy="747525"/>
          </a:xfrm>
        </p:grpSpPr>
        <p:sp>
          <p:nvSpPr>
            <p:cNvPr id="64" name="Freeform 63"/>
            <p:cNvSpPr/>
            <p:nvPr/>
          </p:nvSpPr>
          <p:spPr>
            <a:xfrm>
              <a:off x="7064622" y="1384242"/>
              <a:ext cx="136871" cy="205562"/>
            </a:xfrm>
            <a:custGeom>
              <a:avLst/>
              <a:gdLst/>
              <a:ahLst/>
              <a:cxnLst/>
              <a:rect l="0" t="0" r="0" b="0"/>
              <a:pathLst>
                <a:path w="136871" h="205562">
                  <a:moveTo>
                    <a:pt x="0" y="121333"/>
                  </a:moveTo>
                  <a:lnTo>
                    <a:pt x="53874" y="102205"/>
                  </a:lnTo>
                  <a:lnTo>
                    <a:pt x="105447" y="71529"/>
                  </a:lnTo>
                  <a:lnTo>
                    <a:pt x="120175" y="51625"/>
                  </a:lnTo>
                  <a:lnTo>
                    <a:pt x="125739" y="39766"/>
                  </a:lnTo>
                  <a:lnTo>
                    <a:pt x="127110" y="29520"/>
                  </a:lnTo>
                  <a:lnTo>
                    <a:pt x="122394" y="11897"/>
                  </a:lnTo>
                  <a:lnTo>
                    <a:pt x="115521" y="6262"/>
                  </a:lnTo>
                  <a:lnTo>
                    <a:pt x="95406" y="0"/>
                  </a:lnTo>
                  <a:lnTo>
                    <a:pt x="85831" y="670"/>
                  </a:lnTo>
                  <a:lnTo>
                    <a:pt x="68953" y="7653"/>
                  </a:lnTo>
                  <a:lnTo>
                    <a:pt x="46296" y="30328"/>
                  </a:lnTo>
                  <a:lnTo>
                    <a:pt x="30355" y="64862"/>
                  </a:lnTo>
                  <a:lnTo>
                    <a:pt x="23811" y="110320"/>
                  </a:lnTo>
                  <a:lnTo>
                    <a:pt x="27462" y="155244"/>
                  </a:lnTo>
                  <a:lnTo>
                    <a:pt x="32346" y="166167"/>
                  </a:lnTo>
                  <a:lnTo>
                    <a:pt x="47131" y="181423"/>
                  </a:lnTo>
                  <a:lnTo>
                    <a:pt x="75185" y="202178"/>
                  </a:lnTo>
                  <a:lnTo>
                    <a:pt x="84049" y="204476"/>
                  </a:lnTo>
                  <a:lnTo>
                    <a:pt x="92296" y="203667"/>
                  </a:lnTo>
                  <a:lnTo>
                    <a:pt x="100136" y="200789"/>
                  </a:lnTo>
                  <a:lnTo>
                    <a:pt x="115085" y="200710"/>
                  </a:lnTo>
                  <a:lnTo>
                    <a:pt x="136870" y="205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43606" y="1409457"/>
              <a:ext cx="129193" cy="211932"/>
            </a:xfrm>
            <a:custGeom>
              <a:avLst/>
              <a:gdLst/>
              <a:ahLst/>
              <a:cxnLst/>
              <a:rect l="0" t="0" r="0" b="0"/>
              <a:pathLst>
                <a:path w="129193" h="211932">
                  <a:moveTo>
                    <a:pt x="0" y="75061"/>
                  </a:moveTo>
                  <a:lnTo>
                    <a:pt x="5589" y="137153"/>
                  </a:lnTo>
                  <a:lnTo>
                    <a:pt x="6066" y="141022"/>
                  </a:lnTo>
                  <a:lnTo>
                    <a:pt x="5214" y="140092"/>
                  </a:lnTo>
                  <a:lnTo>
                    <a:pt x="3476" y="135963"/>
                  </a:lnTo>
                  <a:lnTo>
                    <a:pt x="458" y="79860"/>
                  </a:lnTo>
                  <a:lnTo>
                    <a:pt x="5680" y="25446"/>
                  </a:lnTo>
                  <a:lnTo>
                    <a:pt x="10806" y="16248"/>
                  </a:lnTo>
                  <a:lnTo>
                    <a:pt x="25859" y="2908"/>
                  </a:lnTo>
                  <a:lnTo>
                    <a:pt x="34787" y="53"/>
                  </a:lnTo>
                  <a:lnTo>
                    <a:pt x="54066" y="0"/>
                  </a:lnTo>
                  <a:lnTo>
                    <a:pt x="71212" y="10115"/>
                  </a:lnTo>
                  <a:lnTo>
                    <a:pt x="94020" y="38660"/>
                  </a:lnTo>
                  <a:lnTo>
                    <a:pt x="117098" y="90227"/>
                  </a:lnTo>
                  <a:lnTo>
                    <a:pt x="129192" y="125958"/>
                  </a:lnTo>
                  <a:lnTo>
                    <a:pt x="128118" y="181604"/>
                  </a:lnTo>
                  <a:lnTo>
                    <a:pt x="126342" y="21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33119" y="1179191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7409" y="42692"/>
                  </a:lnTo>
                  <a:lnTo>
                    <a:pt x="1463" y="95521"/>
                  </a:lnTo>
                  <a:lnTo>
                    <a:pt x="289" y="156216"/>
                  </a:lnTo>
                  <a:lnTo>
                    <a:pt x="86" y="210843"/>
                  </a:lnTo>
                  <a:lnTo>
                    <a:pt x="1195" y="258874"/>
                  </a:lnTo>
                  <a:lnTo>
                    <a:pt x="5219" y="320674"/>
                  </a:lnTo>
                  <a:lnTo>
                    <a:pt x="1546" y="35627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38362" y="1316062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88863" y="16767"/>
                  </a:lnTo>
                  <a:lnTo>
                    <a:pt x="174017" y="28119"/>
                  </a:lnTo>
                  <a:lnTo>
                    <a:pt x="165145" y="32784"/>
                  </a:lnTo>
                  <a:lnTo>
                    <a:pt x="110047" y="41441"/>
                  </a:lnTo>
                  <a:lnTo>
                    <a:pt x="56010" y="5320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46627" y="1209181"/>
              <a:ext cx="355636" cy="413898"/>
            </a:xfrm>
            <a:custGeom>
              <a:avLst/>
              <a:gdLst/>
              <a:ahLst/>
              <a:cxnLst/>
              <a:rect l="0" t="0" r="0" b="0"/>
              <a:pathLst>
                <a:path w="355636" h="413898">
                  <a:moveTo>
                    <a:pt x="133974" y="306922"/>
                  </a:moveTo>
                  <a:lnTo>
                    <a:pt x="139563" y="290155"/>
                  </a:lnTo>
                  <a:lnTo>
                    <a:pt x="136068" y="272564"/>
                  </a:lnTo>
                  <a:lnTo>
                    <a:pt x="114760" y="227086"/>
                  </a:lnTo>
                  <a:lnTo>
                    <a:pt x="105957" y="218603"/>
                  </a:lnTo>
                  <a:lnTo>
                    <a:pt x="83698" y="209177"/>
                  </a:lnTo>
                  <a:lnTo>
                    <a:pt x="72381" y="210174"/>
                  </a:lnTo>
                  <a:lnTo>
                    <a:pt x="50447" y="220639"/>
                  </a:lnTo>
                  <a:lnTo>
                    <a:pt x="23957" y="240673"/>
                  </a:lnTo>
                  <a:lnTo>
                    <a:pt x="6880" y="267016"/>
                  </a:lnTo>
                  <a:lnTo>
                    <a:pt x="0" y="302637"/>
                  </a:lnTo>
                  <a:lnTo>
                    <a:pt x="6081" y="348190"/>
                  </a:lnTo>
                  <a:lnTo>
                    <a:pt x="16401" y="379201"/>
                  </a:lnTo>
                  <a:lnTo>
                    <a:pt x="27517" y="395978"/>
                  </a:lnTo>
                  <a:lnTo>
                    <a:pt x="43376" y="408114"/>
                  </a:lnTo>
                  <a:lnTo>
                    <a:pt x="52519" y="412988"/>
                  </a:lnTo>
                  <a:lnTo>
                    <a:pt x="60953" y="413897"/>
                  </a:lnTo>
                  <a:lnTo>
                    <a:pt x="76563" y="408669"/>
                  </a:lnTo>
                  <a:lnTo>
                    <a:pt x="98506" y="392572"/>
                  </a:lnTo>
                  <a:lnTo>
                    <a:pt x="131895" y="337708"/>
                  </a:lnTo>
                  <a:lnTo>
                    <a:pt x="154295" y="279521"/>
                  </a:lnTo>
                  <a:lnTo>
                    <a:pt x="165342" y="228223"/>
                  </a:lnTo>
                  <a:lnTo>
                    <a:pt x="176024" y="171690"/>
                  </a:lnTo>
                  <a:lnTo>
                    <a:pt x="186597" y="121014"/>
                  </a:lnTo>
                  <a:lnTo>
                    <a:pt x="194020" y="73244"/>
                  </a:lnTo>
                  <a:lnTo>
                    <a:pt x="196528" y="10289"/>
                  </a:lnTo>
                  <a:lnTo>
                    <a:pt x="194394" y="2712"/>
                  </a:lnTo>
                  <a:lnTo>
                    <a:pt x="190632" y="0"/>
                  </a:lnTo>
                  <a:lnTo>
                    <a:pt x="185785" y="532"/>
                  </a:lnTo>
                  <a:lnTo>
                    <a:pt x="182552" y="5566"/>
                  </a:lnTo>
                  <a:lnTo>
                    <a:pt x="169420" y="67301"/>
                  </a:lnTo>
                  <a:lnTo>
                    <a:pt x="166322" y="129825"/>
                  </a:lnTo>
                  <a:lnTo>
                    <a:pt x="165786" y="181139"/>
                  </a:lnTo>
                  <a:lnTo>
                    <a:pt x="168746" y="233388"/>
                  </a:lnTo>
                  <a:lnTo>
                    <a:pt x="173913" y="285914"/>
                  </a:lnTo>
                  <a:lnTo>
                    <a:pt x="181248" y="344886"/>
                  </a:lnTo>
                  <a:lnTo>
                    <a:pt x="183037" y="348609"/>
                  </a:lnTo>
                  <a:lnTo>
                    <a:pt x="184230" y="346412"/>
                  </a:lnTo>
                  <a:lnTo>
                    <a:pt x="185026" y="340268"/>
                  </a:lnTo>
                  <a:lnTo>
                    <a:pt x="189066" y="335002"/>
                  </a:lnTo>
                  <a:lnTo>
                    <a:pt x="211519" y="322001"/>
                  </a:lnTo>
                  <a:lnTo>
                    <a:pt x="241569" y="311910"/>
                  </a:lnTo>
                  <a:lnTo>
                    <a:pt x="301116" y="301990"/>
                  </a:lnTo>
                  <a:lnTo>
                    <a:pt x="319783" y="289522"/>
                  </a:lnTo>
                  <a:lnTo>
                    <a:pt x="350831" y="258511"/>
                  </a:lnTo>
                  <a:lnTo>
                    <a:pt x="354584" y="250082"/>
                  </a:lnTo>
                  <a:lnTo>
                    <a:pt x="355635" y="231357"/>
                  </a:lnTo>
                  <a:lnTo>
                    <a:pt x="349084" y="214456"/>
                  </a:lnTo>
                  <a:lnTo>
                    <a:pt x="325813" y="184542"/>
                  </a:lnTo>
                  <a:lnTo>
                    <a:pt x="316849" y="180882"/>
                  </a:lnTo>
                  <a:lnTo>
                    <a:pt x="294410" y="179934"/>
                  </a:lnTo>
                  <a:lnTo>
                    <a:pt x="275079" y="186532"/>
                  </a:lnTo>
                  <a:lnTo>
                    <a:pt x="266649" y="191567"/>
                  </a:lnTo>
                  <a:lnTo>
                    <a:pt x="254162" y="206520"/>
                  </a:lnTo>
                  <a:lnTo>
                    <a:pt x="236613" y="244716"/>
                  </a:lnTo>
                  <a:lnTo>
                    <a:pt x="231065" y="281212"/>
                  </a:lnTo>
                  <a:lnTo>
                    <a:pt x="237597" y="335465"/>
                  </a:lnTo>
                  <a:lnTo>
                    <a:pt x="243590" y="363282"/>
                  </a:lnTo>
                  <a:lnTo>
                    <a:pt x="249165" y="373741"/>
                  </a:lnTo>
                  <a:lnTo>
                    <a:pt x="264718" y="388482"/>
                  </a:lnTo>
                  <a:lnTo>
                    <a:pt x="293206" y="403358"/>
                  </a:lnTo>
                  <a:lnTo>
                    <a:pt x="302129" y="403968"/>
                  </a:lnTo>
                  <a:lnTo>
                    <a:pt x="334015" y="391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43813" y="1432712"/>
              <a:ext cx="147400" cy="218121"/>
            </a:xfrm>
            <a:custGeom>
              <a:avLst/>
              <a:gdLst/>
              <a:ahLst/>
              <a:cxnLst/>
              <a:rect l="0" t="0" r="0" b="0"/>
              <a:pathLst>
                <a:path w="147400" h="218121">
                  <a:moveTo>
                    <a:pt x="0" y="104448"/>
                  </a:moveTo>
                  <a:lnTo>
                    <a:pt x="0" y="158593"/>
                  </a:lnTo>
                  <a:lnTo>
                    <a:pt x="0" y="218120"/>
                  </a:lnTo>
                  <a:lnTo>
                    <a:pt x="0" y="154911"/>
                  </a:lnTo>
                  <a:lnTo>
                    <a:pt x="0" y="100508"/>
                  </a:lnTo>
                  <a:lnTo>
                    <a:pt x="9576" y="45871"/>
                  </a:lnTo>
                  <a:lnTo>
                    <a:pt x="20244" y="22262"/>
                  </a:lnTo>
                  <a:lnTo>
                    <a:pt x="42143" y="6310"/>
                  </a:lnTo>
                  <a:lnTo>
                    <a:pt x="56171" y="418"/>
                  </a:lnTo>
                  <a:lnTo>
                    <a:pt x="66693" y="0"/>
                  </a:lnTo>
                  <a:lnTo>
                    <a:pt x="74878" y="3230"/>
                  </a:lnTo>
                  <a:lnTo>
                    <a:pt x="102008" y="33632"/>
                  </a:lnTo>
                  <a:lnTo>
                    <a:pt x="121492" y="74602"/>
                  </a:lnTo>
                  <a:lnTo>
                    <a:pt x="140203" y="134645"/>
                  </a:lnTo>
                  <a:lnTo>
                    <a:pt x="146452" y="187468"/>
                  </a:lnTo>
                  <a:lnTo>
                    <a:pt x="147399" y="199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15662" y="1442404"/>
              <a:ext cx="151754" cy="203023"/>
            </a:xfrm>
            <a:custGeom>
              <a:avLst/>
              <a:gdLst/>
              <a:ahLst/>
              <a:cxnLst/>
              <a:rect l="0" t="0" r="0" b="0"/>
              <a:pathLst>
                <a:path w="151754" h="203023">
                  <a:moveTo>
                    <a:pt x="112421" y="0"/>
                  </a:moveTo>
                  <a:lnTo>
                    <a:pt x="86034" y="15641"/>
                  </a:lnTo>
                  <a:lnTo>
                    <a:pt x="51311" y="29850"/>
                  </a:lnTo>
                  <a:lnTo>
                    <a:pt x="29109" y="46022"/>
                  </a:lnTo>
                  <a:lnTo>
                    <a:pt x="8057" y="74857"/>
                  </a:lnTo>
                  <a:lnTo>
                    <a:pt x="0" y="116806"/>
                  </a:lnTo>
                  <a:lnTo>
                    <a:pt x="3201" y="155102"/>
                  </a:lnTo>
                  <a:lnTo>
                    <a:pt x="11626" y="174609"/>
                  </a:lnTo>
                  <a:lnTo>
                    <a:pt x="17148" y="183086"/>
                  </a:lnTo>
                  <a:lnTo>
                    <a:pt x="32643" y="195625"/>
                  </a:lnTo>
                  <a:lnTo>
                    <a:pt x="41688" y="200607"/>
                  </a:lnTo>
                  <a:lnTo>
                    <a:pt x="64216" y="203022"/>
                  </a:lnTo>
                  <a:lnTo>
                    <a:pt x="87487" y="199026"/>
                  </a:lnTo>
                  <a:lnTo>
                    <a:pt x="105628" y="189452"/>
                  </a:lnTo>
                  <a:lnTo>
                    <a:pt x="128996" y="165318"/>
                  </a:lnTo>
                  <a:lnTo>
                    <a:pt x="145148" y="135941"/>
                  </a:lnTo>
                  <a:lnTo>
                    <a:pt x="151753" y="88242"/>
                  </a:lnTo>
                  <a:lnTo>
                    <a:pt x="149171" y="74035"/>
                  </a:lnTo>
                  <a:lnTo>
                    <a:pt x="136943" y="52012"/>
                  </a:lnTo>
                  <a:lnTo>
                    <a:pt x="10189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22839" y="1474418"/>
              <a:ext cx="210571" cy="189085"/>
            </a:xfrm>
            <a:custGeom>
              <a:avLst/>
              <a:gdLst/>
              <a:ahLst/>
              <a:cxnLst/>
              <a:rect l="0" t="0" r="0" b="0"/>
              <a:pathLst>
                <a:path w="210571" h="189085">
                  <a:moveTo>
                    <a:pt x="0" y="104856"/>
                  </a:moveTo>
                  <a:lnTo>
                    <a:pt x="11178" y="93678"/>
                  </a:lnTo>
                  <a:lnTo>
                    <a:pt x="14471" y="95064"/>
                  </a:lnTo>
                  <a:lnTo>
                    <a:pt x="18130" y="109083"/>
                  </a:lnTo>
                  <a:lnTo>
                    <a:pt x="19309" y="155041"/>
                  </a:lnTo>
                  <a:lnTo>
                    <a:pt x="15211" y="177463"/>
                  </a:lnTo>
                  <a:lnTo>
                    <a:pt x="13650" y="180167"/>
                  </a:lnTo>
                  <a:lnTo>
                    <a:pt x="12610" y="177290"/>
                  </a:lnTo>
                  <a:lnTo>
                    <a:pt x="10803" y="126483"/>
                  </a:lnTo>
                  <a:lnTo>
                    <a:pt x="16154" y="64435"/>
                  </a:lnTo>
                  <a:lnTo>
                    <a:pt x="25193" y="31658"/>
                  </a:lnTo>
                  <a:lnTo>
                    <a:pt x="29663" y="26812"/>
                  </a:lnTo>
                  <a:lnTo>
                    <a:pt x="34984" y="25920"/>
                  </a:lnTo>
                  <a:lnTo>
                    <a:pt x="40870" y="27666"/>
                  </a:lnTo>
                  <a:lnTo>
                    <a:pt x="53650" y="38964"/>
                  </a:lnTo>
                  <a:lnTo>
                    <a:pt x="65958" y="56853"/>
                  </a:lnTo>
                  <a:lnTo>
                    <a:pt x="88536" y="118223"/>
                  </a:lnTo>
                  <a:lnTo>
                    <a:pt x="86923" y="113137"/>
                  </a:lnTo>
                  <a:lnTo>
                    <a:pt x="96036" y="51802"/>
                  </a:lnTo>
                  <a:lnTo>
                    <a:pt x="103514" y="26294"/>
                  </a:lnTo>
                  <a:lnTo>
                    <a:pt x="114636" y="7159"/>
                  </a:lnTo>
                  <a:lnTo>
                    <a:pt x="122048" y="2290"/>
                  </a:lnTo>
                  <a:lnTo>
                    <a:pt x="139641" y="0"/>
                  </a:lnTo>
                  <a:lnTo>
                    <a:pt x="159159" y="6001"/>
                  </a:lnTo>
                  <a:lnTo>
                    <a:pt x="169277" y="10876"/>
                  </a:lnTo>
                  <a:lnTo>
                    <a:pt x="176023" y="19976"/>
                  </a:lnTo>
                  <a:lnTo>
                    <a:pt x="193326" y="81865"/>
                  </a:lnTo>
                  <a:lnTo>
                    <a:pt x="207490" y="139306"/>
                  </a:lnTo>
                  <a:lnTo>
                    <a:pt x="210570" y="189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81488" y="1537160"/>
              <a:ext cx="15093" cy="126343"/>
            </a:xfrm>
            <a:custGeom>
              <a:avLst/>
              <a:gdLst/>
              <a:ahLst/>
              <a:cxnLst/>
              <a:rect l="0" t="0" r="0" b="0"/>
              <a:pathLst>
                <a:path w="15093" h="126343">
                  <a:moveTo>
                    <a:pt x="15092" y="0"/>
                  </a:moveTo>
                  <a:lnTo>
                    <a:pt x="3640" y="52051"/>
                  </a:lnTo>
                  <a:lnTo>
                    <a:pt x="0" y="98871"/>
                  </a:lnTo>
                  <a:lnTo>
                    <a:pt x="456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75523" y="140029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80808" y="1505217"/>
              <a:ext cx="136872" cy="210929"/>
            </a:xfrm>
            <a:custGeom>
              <a:avLst/>
              <a:gdLst/>
              <a:ahLst/>
              <a:cxnLst/>
              <a:rect l="0" t="0" r="0" b="0"/>
              <a:pathLst>
                <a:path w="136872" h="210929">
                  <a:moveTo>
                    <a:pt x="0" y="95114"/>
                  </a:moveTo>
                  <a:lnTo>
                    <a:pt x="3120" y="149259"/>
                  </a:lnTo>
                  <a:lnTo>
                    <a:pt x="6066" y="168311"/>
                  </a:lnTo>
                  <a:lnTo>
                    <a:pt x="5214" y="168479"/>
                  </a:lnTo>
                  <a:lnTo>
                    <a:pt x="3476" y="165081"/>
                  </a:lnTo>
                  <a:lnTo>
                    <a:pt x="457" y="113369"/>
                  </a:lnTo>
                  <a:lnTo>
                    <a:pt x="91" y="59466"/>
                  </a:lnTo>
                  <a:lnTo>
                    <a:pt x="5617" y="23330"/>
                  </a:lnTo>
                  <a:lnTo>
                    <a:pt x="11933" y="14503"/>
                  </a:lnTo>
                  <a:lnTo>
                    <a:pt x="31430" y="1575"/>
                  </a:lnTo>
                  <a:lnTo>
                    <a:pt x="40840" y="0"/>
                  </a:lnTo>
                  <a:lnTo>
                    <a:pt x="49453" y="1289"/>
                  </a:lnTo>
                  <a:lnTo>
                    <a:pt x="57535" y="4488"/>
                  </a:lnTo>
                  <a:lnTo>
                    <a:pt x="69635" y="17401"/>
                  </a:lnTo>
                  <a:lnTo>
                    <a:pt x="97947" y="72792"/>
                  </a:lnTo>
                  <a:lnTo>
                    <a:pt x="115057" y="127143"/>
                  </a:lnTo>
                  <a:lnTo>
                    <a:pt x="129702" y="182939"/>
                  </a:lnTo>
                  <a:lnTo>
                    <a:pt x="136871" y="210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32485" y="1517747"/>
              <a:ext cx="195765" cy="198399"/>
            </a:xfrm>
            <a:custGeom>
              <a:avLst/>
              <a:gdLst/>
              <a:ahLst/>
              <a:cxnLst/>
              <a:rect l="0" t="0" r="0" b="0"/>
              <a:pathLst>
                <a:path w="195765" h="198399">
                  <a:moveTo>
                    <a:pt x="111536" y="114170"/>
                  </a:moveTo>
                  <a:lnTo>
                    <a:pt x="109195" y="74482"/>
                  </a:lnTo>
                  <a:lnTo>
                    <a:pt x="94725" y="42359"/>
                  </a:lnTo>
                  <a:lnTo>
                    <a:pt x="74449" y="17503"/>
                  </a:lnTo>
                  <a:lnTo>
                    <a:pt x="56449" y="2577"/>
                  </a:lnTo>
                  <a:lnTo>
                    <a:pt x="47905" y="0"/>
                  </a:lnTo>
                  <a:lnTo>
                    <a:pt x="39869" y="622"/>
                  </a:lnTo>
                  <a:lnTo>
                    <a:pt x="32173" y="3376"/>
                  </a:lnTo>
                  <a:lnTo>
                    <a:pt x="17382" y="18915"/>
                  </a:lnTo>
                  <a:lnTo>
                    <a:pt x="5348" y="41419"/>
                  </a:lnTo>
                  <a:lnTo>
                    <a:pt x="0" y="67018"/>
                  </a:lnTo>
                  <a:lnTo>
                    <a:pt x="4972" y="114344"/>
                  </a:lnTo>
                  <a:lnTo>
                    <a:pt x="16271" y="152696"/>
                  </a:lnTo>
                  <a:lnTo>
                    <a:pt x="31761" y="175746"/>
                  </a:lnTo>
                  <a:lnTo>
                    <a:pt x="39635" y="180957"/>
                  </a:lnTo>
                  <a:lnTo>
                    <a:pt x="47224" y="182091"/>
                  </a:lnTo>
                  <a:lnTo>
                    <a:pt x="54623" y="180508"/>
                  </a:lnTo>
                  <a:lnTo>
                    <a:pt x="76216" y="167101"/>
                  </a:lnTo>
                  <a:lnTo>
                    <a:pt x="91841" y="142721"/>
                  </a:lnTo>
                  <a:lnTo>
                    <a:pt x="114856" y="82318"/>
                  </a:lnTo>
                  <a:lnTo>
                    <a:pt x="116090" y="78897"/>
                  </a:lnTo>
                  <a:lnTo>
                    <a:pt x="114339" y="84455"/>
                  </a:lnTo>
                  <a:lnTo>
                    <a:pt x="123357" y="142998"/>
                  </a:lnTo>
                  <a:lnTo>
                    <a:pt x="130827" y="164417"/>
                  </a:lnTo>
                  <a:lnTo>
                    <a:pt x="141947" y="181735"/>
                  </a:lnTo>
                  <a:lnTo>
                    <a:pt x="150527" y="187289"/>
                  </a:lnTo>
                  <a:lnTo>
                    <a:pt x="195764" y="198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370555" y="1305533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6" y="0"/>
                  </a:moveTo>
                  <a:lnTo>
                    <a:pt x="2003" y="57264"/>
                  </a:lnTo>
                  <a:lnTo>
                    <a:pt x="458" y="109774"/>
                  </a:lnTo>
                  <a:lnTo>
                    <a:pt x="0" y="169786"/>
                  </a:lnTo>
                  <a:lnTo>
                    <a:pt x="2984" y="228902"/>
                  </a:lnTo>
                  <a:lnTo>
                    <a:pt x="8158" y="283462"/>
                  </a:lnTo>
                  <a:lnTo>
                    <a:pt x="9691" y="333553"/>
                  </a:lnTo>
                  <a:lnTo>
                    <a:pt x="13265" y="371792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265077" y="1463461"/>
              <a:ext cx="221100" cy="20891"/>
            </a:xfrm>
            <a:custGeom>
              <a:avLst/>
              <a:gdLst/>
              <a:ahLst/>
              <a:cxnLst/>
              <a:rect l="0" t="0" r="0" b="0"/>
              <a:pathLst>
                <a:path w="221100" h="20891">
                  <a:moveTo>
                    <a:pt x="221099" y="0"/>
                  </a:moveTo>
                  <a:lnTo>
                    <a:pt x="166054" y="16788"/>
                  </a:lnTo>
                  <a:lnTo>
                    <a:pt x="114646" y="20213"/>
                  </a:lnTo>
                  <a:lnTo>
                    <a:pt x="59432" y="208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57448" y="1568746"/>
              <a:ext cx="136432" cy="170013"/>
            </a:xfrm>
            <a:custGeom>
              <a:avLst/>
              <a:gdLst/>
              <a:ahLst/>
              <a:cxnLst/>
              <a:rect l="0" t="0" r="0" b="0"/>
              <a:pathLst>
                <a:path w="136432" h="170013">
                  <a:moveTo>
                    <a:pt x="91899" y="31585"/>
                  </a:moveTo>
                  <a:lnTo>
                    <a:pt x="97488" y="14818"/>
                  </a:lnTo>
                  <a:lnTo>
                    <a:pt x="94455" y="9878"/>
                  </a:lnTo>
                  <a:lnTo>
                    <a:pt x="78607" y="4390"/>
                  </a:lnTo>
                  <a:lnTo>
                    <a:pt x="48967" y="6890"/>
                  </a:lnTo>
                  <a:lnTo>
                    <a:pt x="31483" y="15150"/>
                  </a:lnTo>
                  <a:lnTo>
                    <a:pt x="23546" y="20629"/>
                  </a:lnTo>
                  <a:lnTo>
                    <a:pt x="11608" y="36074"/>
                  </a:lnTo>
                  <a:lnTo>
                    <a:pt x="6785" y="45106"/>
                  </a:lnTo>
                  <a:lnTo>
                    <a:pt x="0" y="85764"/>
                  </a:lnTo>
                  <a:lnTo>
                    <a:pt x="3578" y="123677"/>
                  </a:lnTo>
                  <a:lnTo>
                    <a:pt x="12091" y="143095"/>
                  </a:lnTo>
                  <a:lnTo>
                    <a:pt x="17637" y="151548"/>
                  </a:lnTo>
                  <a:lnTo>
                    <a:pt x="36277" y="164061"/>
                  </a:lnTo>
                  <a:lnTo>
                    <a:pt x="47798" y="169035"/>
                  </a:lnTo>
                  <a:lnTo>
                    <a:pt x="58989" y="170012"/>
                  </a:lnTo>
                  <a:lnTo>
                    <a:pt x="80782" y="164858"/>
                  </a:lnTo>
                  <a:lnTo>
                    <a:pt x="112782" y="143213"/>
                  </a:lnTo>
                  <a:lnTo>
                    <a:pt x="133312" y="114573"/>
                  </a:lnTo>
                  <a:lnTo>
                    <a:pt x="136431" y="91086"/>
                  </a:lnTo>
                  <a:lnTo>
                    <a:pt x="132748" y="65049"/>
                  </a:lnTo>
                  <a:lnTo>
                    <a:pt x="114439" y="19565"/>
                  </a:lnTo>
                  <a:lnTo>
                    <a:pt x="1024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634530" y="1559274"/>
              <a:ext cx="93802" cy="154332"/>
            </a:xfrm>
            <a:custGeom>
              <a:avLst/>
              <a:gdLst/>
              <a:ahLst/>
              <a:cxnLst/>
              <a:rect l="0" t="0" r="0" b="0"/>
              <a:pathLst>
                <a:path w="93802" h="154332">
                  <a:moveTo>
                    <a:pt x="9574" y="51586"/>
                  </a:moveTo>
                  <a:lnTo>
                    <a:pt x="16809" y="79142"/>
                  </a:lnTo>
                  <a:lnTo>
                    <a:pt x="22571" y="135364"/>
                  </a:lnTo>
                  <a:lnTo>
                    <a:pt x="25878" y="154331"/>
                  </a:lnTo>
                  <a:lnTo>
                    <a:pt x="6292" y="109330"/>
                  </a:lnTo>
                  <a:lnTo>
                    <a:pt x="1192" y="59726"/>
                  </a:lnTo>
                  <a:lnTo>
                    <a:pt x="0" y="29077"/>
                  </a:lnTo>
                  <a:lnTo>
                    <a:pt x="5531" y="17863"/>
                  </a:lnTo>
                  <a:lnTo>
                    <a:pt x="27274" y="2283"/>
                  </a:lnTo>
                  <a:lnTo>
                    <a:pt x="38921" y="0"/>
                  </a:lnTo>
                  <a:lnTo>
                    <a:pt x="61222" y="3702"/>
                  </a:lnTo>
                  <a:lnTo>
                    <a:pt x="76592" y="13147"/>
                  </a:lnTo>
                  <a:lnTo>
                    <a:pt x="93801" y="3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854513" y="1548603"/>
              <a:ext cx="139477" cy="212131"/>
            </a:xfrm>
            <a:custGeom>
              <a:avLst/>
              <a:gdLst/>
              <a:ahLst/>
              <a:cxnLst/>
              <a:rect l="0" t="0" r="0" b="0"/>
              <a:pathLst>
                <a:path w="139477" h="212131">
                  <a:moveTo>
                    <a:pt x="94917" y="30671"/>
                  </a:moveTo>
                  <a:lnTo>
                    <a:pt x="89328" y="8314"/>
                  </a:lnTo>
                  <a:lnTo>
                    <a:pt x="83002" y="2899"/>
                  </a:lnTo>
                  <a:lnTo>
                    <a:pt x="74105" y="458"/>
                  </a:lnTo>
                  <a:lnTo>
                    <a:pt x="63495" y="0"/>
                  </a:lnTo>
                  <a:lnTo>
                    <a:pt x="42348" y="5731"/>
                  </a:lnTo>
                  <a:lnTo>
                    <a:pt x="22420" y="17247"/>
                  </a:lnTo>
                  <a:lnTo>
                    <a:pt x="5764" y="34064"/>
                  </a:lnTo>
                  <a:lnTo>
                    <a:pt x="1556" y="43461"/>
                  </a:lnTo>
                  <a:lnTo>
                    <a:pt x="0" y="63262"/>
                  </a:lnTo>
                  <a:lnTo>
                    <a:pt x="4734" y="71116"/>
                  </a:lnTo>
                  <a:lnTo>
                    <a:pt x="22470" y="82962"/>
                  </a:lnTo>
                  <a:lnTo>
                    <a:pt x="42831" y="85887"/>
                  </a:lnTo>
                  <a:lnTo>
                    <a:pt x="63579" y="85627"/>
                  </a:lnTo>
                  <a:lnTo>
                    <a:pt x="94990" y="93228"/>
                  </a:lnTo>
                  <a:lnTo>
                    <a:pt x="116007" y="103708"/>
                  </a:lnTo>
                  <a:lnTo>
                    <a:pt x="130806" y="119284"/>
                  </a:lnTo>
                  <a:lnTo>
                    <a:pt x="136391" y="128351"/>
                  </a:lnTo>
                  <a:lnTo>
                    <a:pt x="139476" y="147784"/>
                  </a:lnTo>
                  <a:lnTo>
                    <a:pt x="131925" y="188855"/>
                  </a:lnTo>
                  <a:lnTo>
                    <a:pt x="125438" y="196959"/>
                  </a:lnTo>
                  <a:lnTo>
                    <a:pt x="105752" y="209082"/>
                  </a:lnTo>
                  <a:lnTo>
                    <a:pt x="84525" y="212130"/>
                  </a:lnTo>
                  <a:lnTo>
                    <a:pt x="22255" y="209873"/>
                  </a:lnTo>
                  <a:lnTo>
                    <a:pt x="10689" y="209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065243" y="1779316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17980"/>
                  </a:lnTo>
                  <a:lnTo>
                    <a:pt x="23720" y="34897"/>
                  </a:lnTo>
                  <a:lnTo>
                    <a:pt x="29255" y="69741"/>
                  </a:lnTo>
                  <a:lnTo>
                    <a:pt x="25306" y="104112"/>
                  </a:lnTo>
                  <a:lnTo>
                    <a:pt x="16706" y="1227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68538" y="1705616"/>
            <a:ext cx="5664333" cy="600126"/>
            <a:chOff x="568538" y="1705616"/>
            <a:chExt cx="5664333" cy="600126"/>
          </a:xfrm>
        </p:grpSpPr>
        <p:sp>
          <p:nvSpPr>
            <p:cNvPr id="83" name="Freeform 82"/>
            <p:cNvSpPr/>
            <p:nvPr/>
          </p:nvSpPr>
          <p:spPr>
            <a:xfrm>
              <a:off x="568538" y="1905658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24047" y="17980"/>
                  </a:lnTo>
                  <a:lnTo>
                    <a:pt x="66635" y="80419"/>
                  </a:lnTo>
                  <a:lnTo>
                    <a:pt x="101239" y="138536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3295" y="1884601"/>
              <a:ext cx="136871" cy="421141"/>
            </a:xfrm>
            <a:custGeom>
              <a:avLst/>
              <a:gdLst/>
              <a:ahLst/>
              <a:cxnLst/>
              <a:rect l="0" t="0" r="0" b="0"/>
              <a:pathLst>
                <a:path w="136871" h="421141">
                  <a:moveTo>
                    <a:pt x="136870" y="0"/>
                  </a:moveTo>
                  <a:lnTo>
                    <a:pt x="117742" y="53875"/>
                  </a:lnTo>
                  <a:lnTo>
                    <a:pt x="88677" y="117091"/>
                  </a:lnTo>
                  <a:lnTo>
                    <a:pt x="73885" y="172521"/>
                  </a:lnTo>
                  <a:lnTo>
                    <a:pt x="59698" y="233859"/>
                  </a:lnTo>
                  <a:lnTo>
                    <a:pt x="33785" y="296825"/>
                  </a:lnTo>
                  <a:lnTo>
                    <a:pt x="14328" y="356849"/>
                  </a:lnTo>
                  <a:lnTo>
                    <a:pt x="3177" y="39674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9669" y="1926715"/>
              <a:ext cx="155518" cy="213014"/>
            </a:xfrm>
            <a:custGeom>
              <a:avLst/>
              <a:gdLst/>
              <a:ahLst/>
              <a:cxnLst/>
              <a:rect l="0" t="0" r="0" b="0"/>
              <a:pathLst>
                <a:path w="155518" h="213014">
                  <a:moveTo>
                    <a:pt x="98952" y="0"/>
                  </a:moveTo>
                  <a:lnTo>
                    <a:pt x="80972" y="15641"/>
                  </a:lnTo>
                  <a:lnTo>
                    <a:pt x="40389" y="40433"/>
                  </a:lnTo>
                  <a:lnTo>
                    <a:pt x="24148" y="65792"/>
                  </a:lnTo>
                  <a:lnTo>
                    <a:pt x="897" y="126572"/>
                  </a:lnTo>
                  <a:lnTo>
                    <a:pt x="0" y="147501"/>
                  </a:lnTo>
                  <a:lnTo>
                    <a:pt x="8956" y="189533"/>
                  </a:lnTo>
                  <a:lnTo>
                    <a:pt x="14388" y="197715"/>
                  </a:lnTo>
                  <a:lnTo>
                    <a:pt x="29783" y="209926"/>
                  </a:lnTo>
                  <a:lnTo>
                    <a:pt x="51443" y="213013"/>
                  </a:lnTo>
                  <a:lnTo>
                    <a:pt x="97887" y="205463"/>
                  </a:lnTo>
                  <a:lnTo>
                    <a:pt x="124633" y="190469"/>
                  </a:lnTo>
                  <a:lnTo>
                    <a:pt x="136882" y="174730"/>
                  </a:lnTo>
                  <a:lnTo>
                    <a:pt x="154278" y="130441"/>
                  </a:lnTo>
                  <a:lnTo>
                    <a:pt x="155517" y="107106"/>
                  </a:lnTo>
                  <a:lnTo>
                    <a:pt x="146780" y="63530"/>
                  </a:lnTo>
                  <a:lnTo>
                    <a:pt x="131581" y="37281"/>
                  </a:lnTo>
                  <a:lnTo>
                    <a:pt x="126554" y="33043"/>
                  </a:lnTo>
                  <a:lnTo>
                    <a:pt x="122033" y="31387"/>
                  </a:lnTo>
                  <a:lnTo>
                    <a:pt x="109481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20960" y="1916186"/>
              <a:ext cx="139718" cy="201412"/>
            </a:xfrm>
            <a:custGeom>
              <a:avLst/>
              <a:gdLst/>
              <a:ahLst/>
              <a:cxnLst/>
              <a:rect l="0" t="0" r="0" b="0"/>
              <a:pathLst>
                <a:path w="139718" h="201412">
                  <a:moveTo>
                    <a:pt x="5589" y="63171"/>
                  </a:moveTo>
                  <a:lnTo>
                    <a:pt x="0" y="79939"/>
                  </a:lnTo>
                  <a:lnTo>
                    <a:pt x="4044" y="138617"/>
                  </a:lnTo>
                  <a:lnTo>
                    <a:pt x="7242" y="163383"/>
                  </a:lnTo>
                  <a:lnTo>
                    <a:pt x="16462" y="182189"/>
                  </a:lnTo>
                  <a:lnTo>
                    <a:pt x="31478" y="195227"/>
                  </a:lnTo>
                  <a:lnTo>
                    <a:pt x="40396" y="200341"/>
                  </a:lnTo>
                  <a:lnTo>
                    <a:pt x="49851" y="201411"/>
                  </a:lnTo>
                  <a:lnTo>
                    <a:pt x="69714" y="196361"/>
                  </a:lnTo>
                  <a:lnTo>
                    <a:pt x="95039" y="180364"/>
                  </a:lnTo>
                  <a:lnTo>
                    <a:pt x="117360" y="155217"/>
                  </a:lnTo>
                  <a:lnTo>
                    <a:pt x="133203" y="114360"/>
                  </a:lnTo>
                  <a:lnTo>
                    <a:pt x="139717" y="70799"/>
                  </a:lnTo>
                  <a:lnTo>
                    <a:pt x="133765" y="17772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91998" y="1758259"/>
              <a:ext cx="218904" cy="329652"/>
            </a:xfrm>
            <a:custGeom>
              <a:avLst/>
              <a:gdLst/>
              <a:ahLst/>
              <a:cxnLst/>
              <a:rect l="0" t="0" r="0" b="0"/>
              <a:pathLst>
                <a:path w="218904" h="329652">
                  <a:moveTo>
                    <a:pt x="8333" y="0"/>
                  </a:moveTo>
                  <a:lnTo>
                    <a:pt x="0" y="48930"/>
                  </a:lnTo>
                  <a:lnTo>
                    <a:pt x="1120" y="80238"/>
                  </a:lnTo>
                  <a:lnTo>
                    <a:pt x="12565" y="130749"/>
                  </a:lnTo>
                  <a:lnTo>
                    <a:pt x="18166" y="182760"/>
                  </a:lnTo>
                  <a:lnTo>
                    <a:pt x="26715" y="232875"/>
                  </a:lnTo>
                  <a:lnTo>
                    <a:pt x="34317" y="270991"/>
                  </a:lnTo>
                  <a:lnTo>
                    <a:pt x="33710" y="304511"/>
                  </a:lnTo>
                  <a:lnTo>
                    <a:pt x="42108" y="329651"/>
                  </a:lnTo>
                  <a:lnTo>
                    <a:pt x="40209" y="328562"/>
                  </a:lnTo>
                  <a:lnTo>
                    <a:pt x="36602" y="324326"/>
                  </a:lnTo>
                  <a:lnTo>
                    <a:pt x="35368" y="317993"/>
                  </a:lnTo>
                  <a:lnTo>
                    <a:pt x="39088" y="267046"/>
                  </a:lnTo>
                  <a:lnTo>
                    <a:pt x="48160" y="213450"/>
                  </a:lnTo>
                  <a:lnTo>
                    <a:pt x="54500" y="185723"/>
                  </a:lnTo>
                  <a:lnTo>
                    <a:pt x="61338" y="176458"/>
                  </a:lnTo>
                  <a:lnTo>
                    <a:pt x="70576" y="170281"/>
                  </a:lnTo>
                  <a:lnTo>
                    <a:pt x="81414" y="166163"/>
                  </a:lnTo>
                  <a:lnTo>
                    <a:pt x="92149" y="165757"/>
                  </a:lnTo>
                  <a:lnTo>
                    <a:pt x="113435" y="171546"/>
                  </a:lnTo>
                  <a:lnTo>
                    <a:pt x="147291" y="194326"/>
                  </a:lnTo>
                  <a:lnTo>
                    <a:pt x="168179" y="215635"/>
                  </a:lnTo>
                  <a:lnTo>
                    <a:pt x="193889" y="274185"/>
                  </a:lnTo>
                  <a:lnTo>
                    <a:pt x="204733" y="301948"/>
                  </a:lnTo>
                  <a:lnTo>
                    <a:pt x="21890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54899" y="1873441"/>
              <a:ext cx="240273" cy="211690"/>
            </a:xfrm>
            <a:custGeom>
              <a:avLst/>
              <a:gdLst/>
              <a:ahLst/>
              <a:cxnLst/>
              <a:rect l="0" t="0" r="0" b="0"/>
              <a:pathLst>
                <a:path w="240273" h="211690">
                  <a:moveTo>
                    <a:pt x="113930" y="74331"/>
                  </a:moveTo>
                  <a:lnTo>
                    <a:pt x="113930" y="51974"/>
                  </a:lnTo>
                  <a:lnTo>
                    <a:pt x="110420" y="43048"/>
                  </a:lnTo>
                  <a:lnTo>
                    <a:pt x="75556" y="4643"/>
                  </a:lnTo>
                  <a:lnTo>
                    <a:pt x="67290" y="966"/>
                  </a:lnTo>
                  <a:lnTo>
                    <a:pt x="48747" y="0"/>
                  </a:lnTo>
                  <a:lnTo>
                    <a:pt x="31927" y="6590"/>
                  </a:lnTo>
                  <a:lnTo>
                    <a:pt x="24166" y="11623"/>
                  </a:lnTo>
                  <a:lnTo>
                    <a:pt x="12424" y="26573"/>
                  </a:lnTo>
                  <a:lnTo>
                    <a:pt x="7654" y="35473"/>
                  </a:lnTo>
                  <a:lnTo>
                    <a:pt x="0" y="91785"/>
                  </a:lnTo>
                  <a:lnTo>
                    <a:pt x="1608" y="152994"/>
                  </a:lnTo>
                  <a:lnTo>
                    <a:pt x="7857" y="175973"/>
                  </a:lnTo>
                  <a:lnTo>
                    <a:pt x="18433" y="193984"/>
                  </a:lnTo>
                  <a:lnTo>
                    <a:pt x="34052" y="206669"/>
                  </a:lnTo>
                  <a:lnTo>
                    <a:pt x="43130" y="211689"/>
                  </a:lnTo>
                  <a:lnTo>
                    <a:pt x="52692" y="211526"/>
                  </a:lnTo>
                  <a:lnTo>
                    <a:pt x="72675" y="201987"/>
                  </a:lnTo>
                  <a:lnTo>
                    <a:pt x="98066" y="182475"/>
                  </a:lnTo>
                  <a:lnTo>
                    <a:pt x="114819" y="156286"/>
                  </a:lnTo>
                  <a:lnTo>
                    <a:pt x="129790" y="114826"/>
                  </a:lnTo>
                  <a:lnTo>
                    <a:pt x="133447" y="85679"/>
                  </a:lnTo>
                  <a:lnTo>
                    <a:pt x="149581" y="148815"/>
                  </a:lnTo>
                  <a:lnTo>
                    <a:pt x="165307" y="179848"/>
                  </a:lnTo>
                  <a:lnTo>
                    <a:pt x="190374" y="205681"/>
                  </a:lnTo>
                  <a:lnTo>
                    <a:pt x="199987" y="209861"/>
                  </a:lnTo>
                  <a:lnTo>
                    <a:pt x="240272" y="211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84642" y="1895129"/>
              <a:ext cx="126343" cy="184449"/>
            </a:xfrm>
            <a:custGeom>
              <a:avLst/>
              <a:gdLst/>
              <a:ahLst/>
              <a:cxnLst/>
              <a:rect l="0" t="0" r="0" b="0"/>
              <a:pathLst>
                <a:path w="126343" h="184449">
                  <a:moveTo>
                    <a:pt x="0" y="31586"/>
                  </a:moveTo>
                  <a:lnTo>
                    <a:pt x="19128" y="95013"/>
                  </a:lnTo>
                  <a:lnTo>
                    <a:pt x="55429" y="157950"/>
                  </a:lnTo>
                  <a:lnTo>
                    <a:pt x="64800" y="178995"/>
                  </a:lnTo>
                  <a:lnTo>
                    <a:pt x="70106" y="183671"/>
                  </a:lnTo>
                  <a:lnTo>
                    <a:pt x="75983" y="184448"/>
                  </a:lnTo>
                  <a:lnTo>
                    <a:pt x="82241" y="182627"/>
                  </a:lnTo>
                  <a:lnTo>
                    <a:pt x="86413" y="174394"/>
                  </a:lnTo>
                  <a:lnTo>
                    <a:pt x="96228" y="120106"/>
                  </a:lnTo>
                  <a:lnTo>
                    <a:pt x="112498" y="63736"/>
                  </a:lnTo>
                  <a:lnTo>
                    <a:pt x="123261" y="242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96062" y="1902459"/>
              <a:ext cx="136021" cy="192713"/>
            </a:xfrm>
            <a:custGeom>
              <a:avLst/>
              <a:gdLst/>
              <a:ahLst/>
              <a:cxnLst/>
              <a:rect l="0" t="0" r="0" b="0"/>
              <a:pathLst>
                <a:path w="136021" h="192713">
                  <a:moveTo>
                    <a:pt x="9679" y="97955"/>
                  </a:moveTo>
                  <a:lnTo>
                    <a:pt x="68295" y="83301"/>
                  </a:lnTo>
                  <a:lnTo>
                    <a:pt x="103086" y="67617"/>
                  </a:lnTo>
                  <a:lnTo>
                    <a:pt x="130031" y="42563"/>
                  </a:lnTo>
                  <a:lnTo>
                    <a:pt x="133198" y="34121"/>
                  </a:lnTo>
                  <a:lnTo>
                    <a:pt x="132969" y="26153"/>
                  </a:lnTo>
                  <a:lnTo>
                    <a:pt x="130476" y="18502"/>
                  </a:lnTo>
                  <a:lnTo>
                    <a:pt x="125306" y="12231"/>
                  </a:lnTo>
                  <a:lnTo>
                    <a:pt x="110201" y="2144"/>
                  </a:lnTo>
                  <a:lnTo>
                    <a:pt x="91790" y="0"/>
                  </a:lnTo>
                  <a:lnTo>
                    <a:pt x="71909" y="4117"/>
                  </a:lnTo>
                  <a:lnTo>
                    <a:pt x="42155" y="19588"/>
                  </a:lnTo>
                  <a:lnTo>
                    <a:pt x="25672" y="32320"/>
                  </a:lnTo>
                  <a:lnTo>
                    <a:pt x="8828" y="58231"/>
                  </a:lnTo>
                  <a:lnTo>
                    <a:pt x="1062" y="106833"/>
                  </a:lnTo>
                  <a:lnTo>
                    <a:pt x="0" y="133876"/>
                  </a:lnTo>
                  <a:lnTo>
                    <a:pt x="3226" y="144129"/>
                  </a:lnTo>
                  <a:lnTo>
                    <a:pt x="8886" y="152135"/>
                  </a:lnTo>
                  <a:lnTo>
                    <a:pt x="24534" y="164149"/>
                  </a:lnTo>
                  <a:lnTo>
                    <a:pt x="43187" y="173388"/>
                  </a:lnTo>
                  <a:lnTo>
                    <a:pt x="66295" y="175155"/>
                  </a:lnTo>
                  <a:lnTo>
                    <a:pt x="90994" y="175550"/>
                  </a:lnTo>
                  <a:lnTo>
                    <a:pt x="136020" y="192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70458" y="1705616"/>
              <a:ext cx="30123" cy="368499"/>
            </a:xfrm>
            <a:custGeom>
              <a:avLst/>
              <a:gdLst/>
              <a:ahLst/>
              <a:cxnLst/>
              <a:rect l="0" t="0" r="0" b="0"/>
              <a:pathLst>
                <a:path w="30123" h="368499">
                  <a:moveTo>
                    <a:pt x="9065" y="0"/>
                  </a:moveTo>
                  <a:lnTo>
                    <a:pt x="5945" y="54145"/>
                  </a:lnTo>
                  <a:lnTo>
                    <a:pt x="0" y="114681"/>
                  </a:lnTo>
                  <a:lnTo>
                    <a:pt x="6061" y="168492"/>
                  </a:lnTo>
                  <a:lnTo>
                    <a:pt x="9345" y="216170"/>
                  </a:lnTo>
                  <a:lnTo>
                    <a:pt x="17207" y="266172"/>
                  </a:lnTo>
                  <a:lnTo>
                    <a:pt x="27224" y="325582"/>
                  </a:lnTo>
                  <a:lnTo>
                    <a:pt x="3012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05823" y="1864064"/>
              <a:ext cx="200043" cy="31066"/>
            </a:xfrm>
            <a:custGeom>
              <a:avLst/>
              <a:gdLst/>
              <a:ahLst/>
              <a:cxnLst/>
              <a:rect l="0" t="0" r="0" b="0"/>
              <a:pathLst>
                <a:path w="200043" h="31066">
                  <a:moveTo>
                    <a:pt x="200042" y="20537"/>
                  </a:moveTo>
                  <a:lnTo>
                    <a:pt x="188864" y="3769"/>
                  </a:lnTo>
                  <a:lnTo>
                    <a:pt x="179721" y="0"/>
                  </a:lnTo>
                  <a:lnTo>
                    <a:pt x="141248" y="284"/>
                  </a:lnTo>
                  <a:lnTo>
                    <a:pt x="79216" y="14086"/>
                  </a:lnTo>
                  <a:lnTo>
                    <a:pt x="24903" y="28020"/>
                  </a:lnTo>
                  <a:lnTo>
                    <a:pt x="0" y="31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23759" y="1910597"/>
              <a:ext cx="164836" cy="152397"/>
            </a:xfrm>
            <a:custGeom>
              <a:avLst/>
              <a:gdLst/>
              <a:ahLst/>
              <a:cxnLst/>
              <a:rect l="0" t="0" r="0" b="0"/>
              <a:pathLst>
                <a:path w="164836" h="152397">
                  <a:moveTo>
                    <a:pt x="87391" y="5589"/>
                  </a:moveTo>
                  <a:lnTo>
                    <a:pt x="70623" y="0"/>
                  </a:lnTo>
                  <a:lnTo>
                    <a:pt x="53032" y="3495"/>
                  </a:lnTo>
                  <a:lnTo>
                    <a:pt x="26518" y="18617"/>
                  </a:lnTo>
                  <a:lnTo>
                    <a:pt x="12373" y="32436"/>
                  </a:lnTo>
                  <a:lnTo>
                    <a:pt x="2187" y="50276"/>
                  </a:lnTo>
                  <a:lnTo>
                    <a:pt x="0" y="69904"/>
                  </a:lnTo>
                  <a:lnTo>
                    <a:pt x="4097" y="90326"/>
                  </a:lnTo>
                  <a:lnTo>
                    <a:pt x="13716" y="111100"/>
                  </a:lnTo>
                  <a:lnTo>
                    <a:pt x="28910" y="125792"/>
                  </a:lnTo>
                  <a:lnTo>
                    <a:pt x="67260" y="150346"/>
                  </a:lnTo>
                  <a:lnTo>
                    <a:pt x="77480" y="152396"/>
                  </a:lnTo>
                  <a:lnTo>
                    <a:pt x="129586" y="138641"/>
                  </a:lnTo>
                  <a:lnTo>
                    <a:pt x="137748" y="132895"/>
                  </a:lnTo>
                  <a:lnTo>
                    <a:pt x="149936" y="117152"/>
                  </a:lnTo>
                  <a:lnTo>
                    <a:pt x="163375" y="88558"/>
                  </a:lnTo>
                  <a:lnTo>
                    <a:pt x="164835" y="65081"/>
                  </a:lnTo>
                  <a:lnTo>
                    <a:pt x="160415" y="41389"/>
                  </a:lnTo>
                  <a:lnTo>
                    <a:pt x="150652" y="23060"/>
                  </a:lnTo>
                  <a:lnTo>
                    <a:pt x="135394" y="10234"/>
                  </a:lnTo>
                  <a:lnTo>
                    <a:pt x="119254" y="2974"/>
                  </a:lnTo>
                  <a:lnTo>
                    <a:pt x="113312" y="2676"/>
                  </a:lnTo>
                  <a:lnTo>
                    <a:pt x="9791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21678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23843" y="1756844"/>
              <a:ext cx="82147" cy="327799"/>
            </a:xfrm>
            <a:custGeom>
              <a:avLst/>
              <a:gdLst/>
              <a:ahLst/>
              <a:cxnLst/>
              <a:rect l="0" t="0" r="0" b="0"/>
              <a:pathLst>
                <a:path w="82147" h="327799">
                  <a:moveTo>
                    <a:pt x="71618" y="327798"/>
                  </a:moveTo>
                  <a:lnTo>
                    <a:pt x="69278" y="294176"/>
                  </a:lnTo>
                  <a:lnTo>
                    <a:pt x="51832" y="242475"/>
                  </a:lnTo>
                  <a:lnTo>
                    <a:pt x="33181" y="180472"/>
                  </a:lnTo>
                  <a:lnTo>
                    <a:pt x="15488" y="118855"/>
                  </a:lnTo>
                  <a:lnTo>
                    <a:pt x="1040" y="61680"/>
                  </a:lnTo>
                  <a:lnTo>
                    <a:pt x="0" y="48611"/>
                  </a:lnTo>
                  <a:lnTo>
                    <a:pt x="2816" y="37558"/>
                  </a:lnTo>
                  <a:lnTo>
                    <a:pt x="15302" y="19038"/>
                  </a:lnTo>
                  <a:lnTo>
                    <a:pt x="42063" y="1047"/>
                  </a:lnTo>
                  <a:lnTo>
                    <a:pt x="50745" y="0"/>
                  </a:lnTo>
                  <a:lnTo>
                    <a:pt x="82146" y="11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00704" y="1905658"/>
              <a:ext cx="147400" cy="35874"/>
            </a:xfrm>
            <a:custGeom>
              <a:avLst/>
              <a:gdLst/>
              <a:ahLst/>
              <a:cxnLst/>
              <a:rect l="0" t="0" r="0" b="0"/>
              <a:pathLst>
                <a:path w="147400" h="35874">
                  <a:moveTo>
                    <a:pt x="147399" y="0"/>
                  </a:moveTo>
                  <a:lnTo>
                    <a:pt x="141810" y="16767"/>
                  </a:lnTo>
                  <a:lnTo>
                    <a:pt x="135484" y="21706"/>
                  </a:lnTo>
                  <a:lnTo>
                    <a:pt x="78688" y="35873"/>
                  </a:lnTo>
                  <a:lnTo>
                    <a:pt x="38003" y="346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53388" y="1937243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9" y="63428"/>
                  </a:lnTo>
                  <a:lnTo>
                    <a:pt x="28547" y="92858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95502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79730" y="1916093"/>
              <a:ext cx="168457" cy="126436"/>
            </a:xfrm>
            <a:custGeom>
              <a:avLst/>
              <a:gdLst/>
              <a:ahLst/>
              <a:cxnLst/>
              <a:rect l="0" t="0" r="0" b="0"/>
              <a:pathLst>
                <a:path w="168457" h="126436">
                  <a:moveTo>
                    <a:pt x="0" y="21150"/>
                  </a:moveTo>
                  <a:lnTo>
                    <a:pt x="3120" y="63842"/>
                  </a:lnTo>
                  <a:lnTo>
                    <a:pt x="15619" y="107794"/>
                  </a:lnTo>
                  <a:lnTo>
                    <a:pt x="11430" y="65980"/>
                  </a:lnTo>
                  <a:lnTo>
                    <a:pt x="16385" y="32483"/>
                  </a:lnTo>
                  <a:lnTo>
                    <a:pt x="30851" y="5921"/>
                  </a:lnTo>
                  <a:lnTo>
                    <a:pt x="38115" y="1638"/>
                  </a:lnTo>
                  <a:lnTo>
                    <a:pt x="55545" y="0"/>
                  </a:lnTo>
                  <a:lnTo>
                    <a:pt x="85088" y="5655"/>
                  </a:lnTo>
                  <a:lnTo>
                    <a:pt x="110479" y="20328"/>
                  </a:lnTo>
                  <a:lnTo>
                    <a:pt x="122412" y="35993"/>
                  </a:lnTo>
                  <a:lnTo>
                    <a:pt x="159743" y="96565"/>
                  </a:lnTo>
                  <a:lnTo>
                    <a:pt x="168456" y="126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07515" y="1754024"/>
              <a:ext cx="151242" cy="317480"/>
            </a:xfrm>
            <a:custGeom>
              <a:avLst/>
              <a:gdLst/>
              <a:ahLst/>
              <a:cxnLst/>
              <a:rect l="0" t="0" r="0" b="0"/>
              <a:pathLst>
                <a:path w="151242" h="317480">
                  <a:moveTo>
                    <a:pt x="77542" y="235862"/>
                  </a:moveTo>
                  <a:lnTo>
                    <a:pt x="83131" y="219094"/>
                  </a:lnTo>
                  <a:lnTo>
                    <a:pt x="82438" y="211815"/>
                  </a:lnTo>
                  <a:lnTo>
                    <a:pt x="75428" y="197488"/>
                  </a:lnTo>
                  <a:lnTo>
                    <a:pt x="58328" y="176269"/>
                  </a:lnTo>
                  <a:lnTo>
                    <a:pt x="50695" y="172736"/>
                  </a:lnTo>
                  <a:lnTo>
                    <a:pt x="32855" y="171931"/>
                  </a:lnTo>
                  <a:lnTo>
                    <a:pt x="25523" y="175694"/>
                  </a:lnTo>
                  <a:lnTo>
                    <a:pt x="14258" y="189233"/>
                  </a:lnTo>
                  <a:lnTo>
                    <a:pt x="1339" y="222176"/>
                  </a:lnTo>
                  <a:lnTo>
                    <a:pt x="0" y="244987"/>
                  </a:lnTo>
                  <a:lnTo>
                    <a:pt x="8673" y="288227"/>
                  </a:lnTo>
                  <a:lnTo>
                    <a:pt x="21197" y="306318"/>
                  </a:lnTo>
                  <a:lnTo>
                    <a:pt x="29450" y="314418"/>
                  </a:lnTo>
                  <a:lnTo>
                    <a:pt x="37292" y="317479"/>
                  </a:lnTo>
                  <a:lnTo>
                    <a:pt x="44859" y="317179"/>
                  </a:lnTo>
                  <a:lnTo>
                    <a:pt x="52244" y="314640"/>
                  </a:lnTo>
                  <a:lnTo>
                    <a:pt x="66688" y="302460"/>
                  </a:lnTo>
                  <a:lnTo>
                    <a:pt x="84854" y="275871"/>
                  </a:lnTo>
                  <a:lnTo>
                    <a:pt x="92490" y="254814"/>
                  </a:lnTo>
                  <a:lnTo>
                    <a:pt x="97392" y="203167"/>
                  </a:lnTo>
                  <a:lnTo>
                    <a:pt x="104506" y="140006"/>
                  </a:lnTo>
                  <a:lnTo>
                    <a:pt x="96992" y="79450"/>
                  </a:lnTo>
                  <a:lnTo>
                    <a:pt x="79670" y="17519"/>
                  </a:lnTo>
                  <a:lnTo>
                    <a:pt x="68349" y="0"/>
                  </a:lnTo>
                  <a:lnTo>
                    <a:pt x="64394" y="242"/>
                  </a:lnTo>
                  <a:lnTo>
                    <a:pt x="61757" y="6252"/>
                  </a:lnTo>
                  <a:lnTo>
                    <a:pt x="59998" y="27358"/>
                  </a:lnTo>
                  <a:lnTo>
                    <a:pt x="71448" y="87117"/>
                  </a:lnTo>
                  <a:lnTo>
                    <a:pt x="84743" y="138716"/>
                  </a:lnTo>
                  <a:lnTo>
                    <a:pt x="101755" y="190849"/>
                  </a:lnTo>
                  <a:lnTo>
                    <a:pt x="132940" y="246009"/>
                  </a:lnTo>
                  <a:lnTo>
                    <a:pt x="151241" y="288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17375" y="1726673"/>
              <a:ext cx="41465" cy="326385"/>
            </a:xfrm>
            <a:custGeom>
              <a:avLst/>
              <a:gdLst/>
              <a:ahLst/>
              <a:cxnLst/>
              <a:rect l="0" t="0" r="0" b="0"/>
              <a:pathLst>
                <a:path w="41465" h="326385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2662" y="132448"/>
                  </a:lnTo>
                  <a:lnTo>
                    <a:pt x="7740" y="188203"/>
                  </a:lnTo>
                  <a:lnTo>
                    <a:pt x="15046" y="248266"/>
                  </a:lnTo>
                  <a:lnTo>
                    <a:pt x="21688" y="298821"/>
                  </a:lnTo>
                  <a:lnTo>
                    <a:pt x="414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21969" y="1884601"/>
              <a:ext cx="231628" cy="36573"/>
            </a:xfrm>
            <a:custGeom>
              <a:avLst/>
              <a:gdLst/>
              <a:ahLst/>
              <a:cxnLst/>
              <a:rect l="0" t="0" r="0" b="0"/>
              <a:pathLst>
                <a:path w="231628" h="36573">
                  <a:moveTo>
                    <a:pt x="231627" y="0"/>
                  </a:moveTo>
                  <a:lnTo>
                    <a:pt x="220448" y="11178"/>
                  </a:lnTo>
                  <a:lnTo>
                    <a:pt x="202482" y="16666"/>
                  </a:lnTo>
                  <a:lnTo>
                    <a:pt x="146550" y="27714"/>
                  </a:lnTo>
                  <a:lnTo>
                    <a:pt x="90776" y="33940"/>
                  </a:lnTo>
                  <a:lnTo>
                    <a:pt x="47173" y="36572"/>
                  </a:lnTo>
                  <a:lnTo>
                    <a:pt x="18266" y="29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74653" y="1716145"/>
              <a:ext cx="368498" cy="340826"/>
            </a:xfrm>
            <a:custGeom>
              <a:avLst/>
              <a:gdLst/>
              <a:ahLst/>
              <a:cxnLst/>
              <a:rect l="0" t="0" r="0" b="0"/>
              <a:pathLst>
                <a:path w="368498" h="340826">
                  <a:moveTo>
                    <a:pt x="0" y="0"/>
                  </a:moveTo>
                  <a:lnTo>
                    <a:pt x="3119" y="62477"/>
                  </a:lnTo>
                  <a:lnTo>
                    <a:pt x="14654" y="119186"/>
                  </a:lnTo>
                  <a:lnTo>
                    <a:pt x="28197" y="169382"/>
                  </a:lnTo>
                  <a:lnTo>
                    <a:pt x="42138" y="230076"/>
                  </a:lnTo>
                  <a:lnTo>
                    <a:pt x="51259" y="291084"/>
                  </a:lnTo>
                  <a:lnTo>
                    <a:pt x="53690" y="232807"/>
                  </a:lnTo>
                  <a:lnTo>
                    <a:pt x="62181" y="194672"/>
                  </a:lnTo>
                  <a:lnTo>
                    <a:pt x="72870" y="175818"/>
                  </a:lnTo>
                  <a:lnTo>
                    <a:pt x="80165" y="171024"/>
                  </a:lnTo>
                  <a:lnTo>
                    <a:pt x="97630" y="168817"/>
                  </a:lnTo>
                  <a:lnTo>
                    <a:pt x="106031" y="172206"/>
                  </a:lnTo>
                  <a:lnTo>
                    <a:pt x="129032" y="193744"/>
                  </a:lnTo>
                  <a:lnTo>
                    <a:pt x="154646" y="232462"/>
                  </a:lnTo>
                  <a:lnTo>
                    <a:pt x="171317" y="279495"/>
                  </a:lnTo>
                  <a:lnTo>
                    <a:pt x="177382" y="285766"/>
                  </a:lnTo>
                  <a:lnTo>
                    <a:pt x="184935" y="287606"/>
                  </a:lnTo>
                  <a:lnTo>
                    <a:pt x="193480" y="286494"/>
                  </a:lnTo>
                  <a:lnTo>
                    <a:pt x="209214" y="279019"/>
                  </a:lnTo>
                  <a:lnTo>
                    <a:pt x="264017" y="236480"/>
                  </a:lnTo>
                  <a:lnTo>
                    <a:pt x="299896" y="212958"/>
                  </a:lnTo>
                  <a:lnTo>
                    <a:pt x="328343" y="184612"/>
                  </a:lnTo>
                  <a:lnTo>
                    <a:pt x="338173" y="166278"/>
                  </a:lnTo>
                  <a:lnTo>
                    <a:pt x="338922" y="157645"/>
                  </a:lnTo>
                  <a:lnTo>
                    <a:pt x="333516" y="141814"/>
                  </a:lnTo>
                  <a:lnTo>
                    <a:pt x="320194" y="130099"/>
                  </a:lnTo>
                  <a:lnTo>
                    <a:pt x="311729" y="125337"/>
                  </a:lnTo>
                  <a:lnTo>
                    <a:pt x="303745" y="124502"/>
                  </a:lnTo>
                  <a:lnTo>
                    <a:pt x="288636" y="129813"/>
                  </a:lnTo>
                  <a:lnTo>
                    <a:pt x="266975" y="145958"/>
                  </a:lnTo>
                  <a:lnTo>
                    <a:pt x="251329" y="171148"/>
                  </a:lnTo>
                  <a:lnTo>
                    <a:pt x="239284" y="206428"/>
                  </a:lnTo>
                  <a:lnTo>
                    <a:pt x="239485" y="246517"/>
                  </a:lnTo>
                  <a:lnTo>
                    <a:pt x="246953" y="282442"/>
                  </a:lnTo>
                  <a:lnTo>
                    <a:pt x="262164" y="309724"/>
                  </a:lnTo>
                  <a:lnTo>
                    <a:pt x="277954" y="322098"/>
                  </a:lnTo>
                  <a:lnTo>
                    <a:pt x="316687" y="339575"/>
                  </a:lnTo>
                  <a:lnTo>
                    <a:pt x="337281" y="340825"/>
                  </a:lnTo>
                  <a:lnTo>
                    <a:pt x="36849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53416" y="1716145"/>
              <a:ext cx="237217" cy="351326"/>
            </a:xfrm>
            <a:custGeom>
              <a:avLst/>
              <a:gdLst/>
              <a:ahLst/>
              <a:cxnLst/>
              <a:rect l="0" t="0" r="0" b="0"/>
              <a:pathLst>
                <a:path w="237217" h="351326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5081" y="186071"/>
                  </a:lnTo>
                  <a:lnTo>
                    <a:pt x="15913" y="242168"/>
                  </a:lnTo>
                  <a:lnTo>
                    <a:pt x="10488" y="303899"/>
                  </a:lnTo>
                  <a:lnTo>
                    <a:pt x="12630" y="343898"/>
                  </a:lnTo>
                  <a:lnTo>
                    <a:pt x="16132" y="349758"/>
                  </a:lnTo>
                  <a:lnTo>
                    <a:pt x="20806" y="351325"/>
                  </a:lnTo>
                  <a:lnTo>
                    <a:pt x="33409" y="346827"/>
                  </a:lnTo>
                  <a:lnTo>
                    <a:pt x="92750" y="320080"/>
                  </a:lnTo>
                  <a:lnTo>
                    <a:pt x="151834" y="308587"/>
                  </a:lnTo>
                  <a:lnTo>
                    <a:pt x="208912" y="305970"/>
                  </a:lnTo>
                  <a:lnTo>
                    <a:pt x="224636" y="308732"/>
                  </a:lnTo>
                  <a:lnTo>
                    <a:pt x="23721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18929" y="1737202"/>
              <a:ext cx="203331" cy="298065"/>
            </a:xfrm>
            <a:custGeom>
              <a:avLst/>
              <a:gdLst/>
              <a:ahLst/>
              <a:cxnLst/>
              <a:rect l="0" t="0" r="0" b="0"/>
              <a:pathLst>
                <a:path w="203331" h="298065">
                  <a:moveTo>
                    <a:pt x="150687" y="0"/>
                  </a:moveTo>
                  <a:lnTo>
                    <a:pt x="145098" y="16767"/>
                  </a:lnTo>
                  <a:lnTo>
                    <a:pt x="139942" y="20537"/>
                  </a:lnTo>
                  <a:lnTo>
                    <a:pt x="132995" y="21880"/>
                  </a:lnTo>
                  <a:lnTo>
                    <a:pt x="115918" y="22592"/>
                  </a:lnTo>
                  <a:lnTo>
                    <a:pt x="66040" y="35759"/>
                  </a:lnTo>
                  <a:lnTo>
                    <a:pt x="48335" y="48648"/>
                  </a:lnTo>
                  <a:lnTo>
                    <a:pt x="25214" y="78755"/>
                  </a:lnTo>
                  <a:lnTo>
                    <a:pt x="2030" y="125261"/>
                  </a:lnTo>
                  <a:lnTo>
                    <a:pt x="0" y="146918"/>
                  </a:lnTo>
                  <a:lnTo>
                    <a:pt x="8228" y="195007"/>
                  </a:lnTo>
                  <a:lnTo>
                    <a:pt x="23340" y="230135"/>
                  </a:lnTo>
                  <a:lnTo>
                    <a:pt x="48224" y="257181"/>
                  </a:lnTo>
                  <a:lnTo>
                    <a:pt x="98416" y="291346"/>
                  </a:lnTo>
                  <a:lnTo>
                    <a:pt x="108821" y="296006"/>
                  </a:lnTo>
                  <a:lnTo>
                    <a:pt x="132860" y="298064"/>
                  </a:lnTo>
                  <a:lnTo>
                    <a:pt x="180831" y="289854"/>
                  </a:lnTo>
                  <a:lnTo>
                    <a:pt x="193330" y="283632"/>
                  </a:lnTo>
                  <a:lnTo>
                    <a:pt x="20333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17015" y="1781661"/>
              <a:ext cx="315856" cy="324039"/>
            </a:xfrm>
            <a:custGeom>
              <a:avLst/>
              <a:gdLst/>
              <a:ahLst/>
              <a:cxnLst/>
              <a:rect l="0" t="0" r="0" b="0"/>
              <a:pathLst>
                <a:path w="315856" h="324039">
                  <a:moveTo>
                    <a:pt x="0" y="239810"/>
                  </a:moveTo>
                  <a:lnTo>
                    <a:pt x="14654" y="179080"/>
                  </a:lnTo>
                  <a:lnTo>
                    <a:pt x="19792" y="118153"/>
                  </a:lnTo>
                  <a:lnTo>
                    <a:pt x="23927" y="64177"/>
                  </a:lnTo>
                  <a:lnTo>
                    <a:pt x="35662" y="8195"/>
                  </a:lnTo>
                  <a:lnTo>
                    <a:pt x="38983" y="1172"/>
                  </a:lnTo>
                  <a:lnTo>
                    <a:pt x="42366" y="0"/>
                  </a:lnTo>
                  <a:lnTo>
                    <a:pt x="45791" y="2727"/>
                  </a:lnTo>
                  <a:lnTo>
                    <a:pt x="63194" y="41823"/>
                  </a:lnTo>
                  <a:lnTo>
                    <a:pt x="95683" y="103120"/>
                  </a:lnTo>
                  <a:lnTo>
                    <a:pt x="102393" y="113588"/>
                  </a:lnTo>
                  <a:lnTo>
                    <a:pt x="122327" y="128339"/>
                  </a:lnTo>
                  <a:lnTo>
                    <a:pt x="134194" y="133911"/>
                  </a:lnTo>
                  <a:lnTo>
                    <a:pt x="144445" y="134116"/>
                  </a:lnTo>
                  <a:lnTo>
                    <a:pt x="153618" y="130743"/>
                  </a:lnTo>
                  <a:lnTo>
                    <a:pt x="170051" y="117636"/>
                  </a:lnTo>
                  <a:lnTo>
                    <a:pt x="206808" y="64927"/>
                  </a:lnTo>
                  <a:lnTo>
                    <a:pt x="228043" y="30455"/>
                  </a:lnTo>
                  <a:lnTo>
                    <a:pt x="233917" y="26541"/>
                  </a:lnTo>
                  <a:lnTo>
                    <a:pt x="239003" y="27440"/>
                  </a:lnTo>
                  <a:lnTo>
                    <a:pt x="243563" y="31550"/>
                  </a:lnTo>
                  <a:lnTo>
                    <a:pt x="248631" y="48594"/>
                  </a:lnTo>
                  <a:lnTo>
                    <a:pt x="257473" y="103253"/>
                  </a:lnTo>
                  <a:lnTo>
                    <a:pt x="270484" y="161970"/>
                  </a:lnTo>
                  <a:lnTo>
                    <a:pt x="284320" y="218628"/>
                  </a:lnTo>
                  <a:lnTo>
                    <a:pt x="301824" y="280521"/>
                  </a:lnTo>
                  <a:lnTo>
                    <a:pt x="315855" y="324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105492" y="2394720"/>
            <a:ext cx="1563795" cy="831655"/>
            <a:chOff x="1105492" y="2394720"/>
            <a:chExt cx="1563795" cy="831655"/>
          </a:xfrm>
        </p:grpSpPr>
        <p:sp>
          <p:nvSpPr>
            <p:cNvPr id="108" name="Freeform 107"/>
            <p:cNvSpPr/>
            <p:nvPr/>
          </p:nvSpPr>
          <p:spPr>
            <a:xfrm>
              <a:off x="1151573" y="2394720"/>
              <a:ext cx="301395" cy="350701"/>
            </a:xfrm>
            <a:custGeom>
              <a:avLst/>
              <a:gdLst/>
              <a:ahLst/>
              <a:cxnLst/>
              <a:rect l="0" t="0" r="0" b="0"/>
              <a:pathLst>
                <a:path w="301395" h="350701">
                  <a:moveTo>
                    <a:pt x="269774" y="16306"/>
                  </a:moveTo>
                  <a:lnTo>
                    <a:pt x="242218" y="9070"/>
                  </a:lnTo>
                  <a:lnTo>
                    <a:pt x="185995" y="3308"/>
                  </a:lnTo>
                  <a:lnTo>
                    <a:pt x="156500" y="0"/>
                  </a:lnTo>
                  <a:lnTo>
                    <a:pt x="93024" y="4289"/>
                  </a:lnTo>
                  <a:lnTo>
                    <a:pt x="35079" y="11072"/>
                  </a:lnTo>
                  <a:lnTo>
                    <a:pt x="24403" y="16326"/>
                  </a:lnTo>
                  <a:lnTo>
                    <a:pt x="9422" y="31523"/>
                  </a:lnTo>
                  <a:lnTo>
                    <a:pt x="1983" y="53094"/>
                  </a:lnTo>
                  <a:lnTo>
                    <a:pt x="0" y="65398"/>
                  </a:lnTo>
                  <a:lnTo>
                    <a:pt x="4035" y="85308"/>
                  </a:lnTo>
                  <a:lnTo>
                    <a:pt x="20100" y="128332"/>
                  </a:lnTo>
                  <a:lnTo>
                    <a:pt x="25391" y="168172"/>
                  </a:lnTo>
                  <a:lnTo>
                    <a:pt x="29643" y="176041"/>
                  </a:lnTo>
                  <a:lnTo>
                    <a:pt x="35987" y="180118"/>
                  </a:lnTo>
                  <a:lnTo>
                    <a:pt x="52395" y="181528"/>
                  </a:lnTo>
                  <a:lnTo>
                    <a:pt x="112173" y="166622"/>
                  </a:lnTo>
                  <a:lnTo>
                    <a:pt x="143528" y="158850"/>
                  </a:lnTo>
                  <a:lnTo>
                    <a:pt x="185565" y="165519"/>
                  </a:lnTo>
                  <a:lnTo>
                    <a:pt x="245426" y="182661"/>
                  </a:lnTo>
                  <a:lnTo>
                    <a:pt x="278157" y="201426"/>
                  </a:lnTo>
                  <a:lnTo>
                    <a:pt x="295337" y="219074"/>
                  </a:lnTo>
                  <a:lnTo>
                    <a:pt x="299684" y="229863"/>
                  </a:lnTo>
                  <a:lnTo>
                    <a:pt x="301394" y="254330"/>
                  </a:lnTo>
                  <a:lnTo>
                    <a:pt x="290191" y="288822"/>
                  </a:lnTo>
                  <a:lnTo>
                    <a:pt x="266465" y="321269"/>
                  </a:lnTo>
                  <a:lnTo>
                    <a:pt x="244126" y="333169"/>
                  </a:lnTo>
                  <a:lnTo>
                    <a:pt x="191658" y="346398"/>
                  </a:lnTo>
                  <a:lnTo>
                    <a:pt x="138573" y="350700"/>
                  </a:lnTo>
                  <a:lnTo>
                    <a:pt x="101318" y="342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105492" y="2800580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484311" y="0"/>
                  </a:moveTo>
                  <a:lnTo>
                    <a:pt x="467543" y="5589"/>
                  </a:lnTo>
                  <a:lnTo>
                    <a:pt x="449952" y="5214"/>
                  </a:lnTo>
                  <a:lnTo>
                    <a:pt x="429266" y="3487"/>
                  </a:lnTo>
                  <a:lnTo>
                    <a:pt x="369798" y="14959"/>
                  </a:lnTo>
                  <a:lnTo>
                    <a:pt x="317065" y="19852"/>
                  </a:lnTo>
                  <a:lnTo>
                    <a:pt x="254656" y="23939"/>
                  </a:lnTo>
                  <a:lnTo>
                    <a:pt x="196921" y="30075"/>
                  </a:lnTo>
                  <a:lnTo>
                    <a:pt x="139287" y="38523"/>
                  </a:lnTo>
                  <a:lnTo>
                    <a:pt x="75910" y="44524"/>
                  </a:lnTo>
                  <a:lnTo>
                    <a:pt x="35360" y="50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85751" y="2937133"/>
              <a:ext cx="156654" cy="289242"/>
            </a:xfrm>
            <a:custGeom>
              <a:avLst/>
              <a:gdLst/>
              <a:ahLst/>
              <a:cxnLst/>
              <a:rect l="0" t="0" r="0" b="0"/>
              <a:pathLst>
                <a:path w="156654" h="289242">
                  <a:moveTo>
                    <a:pt x="156653" y="52960"/>
                  </a:moveTo>
                  <a:lnTo>
                    <a:pt x="132606" y="62535"/>
                  </a:lnTo>
                  <a:lnTo>
                    <a:pt x="118279" y="73203"/>
                  </a:lnTo>
                  <a:lnTo>
                    <a:pt x="75955" y="130988"/>
                  </a:lnTo>
                  <a:lnTo>
                    <a:pt x="37525" y="193377"/>
                  </a:lnTo>
                  <a:lnTo>
                    <a:pt x="16761" y="242940"/>
                  </a:lnTo>
                  <a:lnTo>
                    <a:pt x="15710" y="263737"/>
                  </a:lnTo>
                  <a:lnTo>
                    <a:pt x="17067" y="274197"/>
                  </a:lnTo>
                  <a:lnTo>
                    <a:pt x="22651" y="281170"/>
                  </a:lnTo>
                  <a:lnTo>
                    <a:pt x="41335" y="288917"/>
                  </a:lnTo>
                  <a:lnTo>
                    <a:pt x="62116" y="289241"/>
                  </a:lnTo>
                  <a:lnTo>
                    <a:pt x="81881" y="284316"/>
                  </a:lnTo>
                  <a:lnTo>
                    <a:pt x="98465" y="274328"/>
                  </a:lnTo>
                  <a:lnTo>
                    <a:pt x="110514" y="258970"/>
                  </a:lnTo>
                  <a:lnTo>
                    <a:pt x="136452" y="215183"/>
                  </a:lnTo>
                  <a:lnTo>
                    <a:pt x="136756" y="187450"/>
                  </a:lnTo>
                  <a:lnTo>
                    <a:pt x="124761" y="150131"/>
                  </a:lnTo>
                  <a:lnTo>
                    <a:pt x="100800" y="122435"/>
                  </a:lnTo>
                  <a:lnTo>
                    <a:pt x="40557" y="81248"/>
                  </a:lnTo>
                  <a:lnTo>
                    <a:pt x="9170" y="57572"/>
                  </a:lnTo>
                  <a:lnTo>
                    <a:pt x="3349" y="49016"/>
                  </a:lnTo>
                  <a:lnTo>
                    <a:pt x="0" y="30150"/>
                  </a:lnTo>
                  <a:lnTo>
                    <a:pt x="3085" y="21375"/>
                  </a:lnTo>
                  <a:lnTo>
                    <a:pt x="15871" y="5387"/>
                  </a:lnTo>
                  <a:lnTo>
                    <a:pt x="25363" y="1358"/>
                  </a:lnTo>
                  <a:lnTo>
                    <a:pt x="48389" y="0"/>
                  </a:lnTo>
                  <a:lnTo>
                    <a:pt x="97789" y="8660"/>
                  </a:lnTo>
                  <a:lnTo>
                    <a:pt x="125067" y="21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53015" y="272688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2724" y="37479"/>
                  </a:lnTo>
                  <a:lnTo>
                    <a:pt x="10962" y="88902"/>
                  </a:lnTo>
                  <a:lnTo>
                    <a:pt x="2252" y="14662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79316" y="2811108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46749" y="11179"/>
                  </a:lnTo>
                  <a:lnTo>
                    <a:pt x="128782" y="16667"/>
                  </a:lnTo>
                  <a:lnTo>
                    <a:pt x="106369" y="17936"/>
                  </a:lnTo>
                  <a:lnTo>
                    <a:pt x="74021" y="15583"/>
                  </a:lnTo>
                  <a:lnTo>
                    <a:pt x="52785" y="229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32041" y="2398046"/>
              <a:ext cx="240704" cy="276193"/>
            </a:xfrm>
            <a:custGeom>
              <a:avLst/>
              <a:gdLst/>
              <a:ahLst/>
              <a:cxnLst/>
              <a:rect l="0" t="0" r="0" b="0"/>
              <a:pathLst>
                <a:path w="240704" h="276193">
                  <a:moveTo>
                    <a:pt x="0" y="76151"/>
                  </a:moveTo>
                  <a:lnTo>
                    <a:pt x="11178" y="64972"/>
                  </a:lnTo>
                  <a:lnTo>
                    <a:pt x="29145" y="59484"/>
                  </a:lnTo>
                  <a:lnTo>
                    <a:pt x="84396" y="44782"/>
                  </a:lnTo>
                  <a:lnTo>
                    <a:pt x="135994" y="28923"/>
                  </a:lnTo>
                  <a:lnTo>
                    <a:pt x="186914" y="18339"/>
                  </a:lnTo>
                  <a:lnTo>
                    <a:pt x="231114" y="0"/>
                  </a:lnTo>
                  <a:lnTo>
                    <a:pt x="237134" y="817"/>
                  </a:lnTo>
                  <a:lnTo>
                    <a:pt x="239978" y="4871"/>
                  </a:lnTo>
                  <a:lnTo>
                    <a:pt x="240703" y="11084"/>
                  </a:lnTo>
                  <a:lnTo>
                    <a:pt x="235271" y="27345"/>
                  </a:lnTo>
                  <a:lnTo>
                    <a:pt x="198209" y="88367"/>
                  </a:lnTo>
                  <a:lnTo>
                    <a:pt x="175622" y="149998"/>
                  </a:lnTo>
                  <a:lnTo>
                    <a:pt x="149614" y="205632"/>
                  </a:lnTo>
                  <a:lnTo>
                    <a:pt x="140646" y="242417"/>
                  </a:lnTo>
                  <a:lnTo>
                    <a:pt x="136870" y="276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47813" y="2720128"/>
              <a:ext cx="484312" cy="48867"/>
            </a:xfrm>
            <a:custGeom>
              <a:avLst/>
              <a:gdLst/>
              <a:ahLst/>
              <a:cxnLst/>
              <a:rect l="0" t="0" r="0" b="0"/>
              <a:pathLst>
                <a:path w="484312" h="48867">
                  <a:moveTo>
                    <a:pt x="484311" y="6752"/>
                  </a:moveTo>
                  <a:lnTo>
                    <a:pt x="467543" y="1163"/>
                  </a:lnTo>
                  <a:lnTo>
                    <a:pt x="408866" y="2088"/>
                  </a:lnTo>
                  <a:lnTo>
                    <a:pt x="382929" y="0"/>
                  </a:lnTo>
                  <a:lnTo>
                    <a:pt x="326897" y="11221"/>
                  </a:lnTo>
                  <a:lnTo>
                    <a:pt x="275966" y="23320"/>
                  </a:lnTo>
                  <a:lnTo>
                    <a:pt x="220845" y="26922"/>
                  </a:lnTo>
                  <a:lnTo>
                    <a:pt x="170486" y="33224"/>
                  </a:lnTo>
                  <a:lnTo>
                    <a:pt x="111102" y="37328"/>
                  </a:lnTo>
                  <a:lnTo>
                    <a:pt x="49979" y="41258"/>
                  </a:lnTo>
                  <a:lnTo>
                    <a:pt x="0" y="48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342265" y="2863751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13883" y="191754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34502" y="2894788"/>
              <a:ext cx="234785" cy="188767"/>
            </a:xfrm>
            <a:custGeom>
              <a:avLst/>
              <a:gdLst/>
              <a:ahLst/>
              <a:cxnLst/>
              <a:rect l="0" t="0" r="0" b="0"/>
              <a:pathLst>
                <a:path w="234785" h="188767">
                  <a:moveTo>
                    <a:pt x="102865" y="21605"/>
                  </a:moveTo>
                  <a:lnTo>
                    <a:pt x="91687" y="4838"/>
                  </a:lnTo>
                  <a:lnTo>
                    <a:pt x="84885" y="1068"/>
                  </a:lnTo>
                  <a:lnTo>
                    <a:pt x="67968" y="0"/>
                  </a:lnTo>
                  <a:lnTo>
                    <a:pt x="38713" y="11564"/>
                  </a:lnTo>
                  <a:lnTo>
                    <a:pt x="24440" y="26501"/>
                  </a:lnTo>
                  <a:lnTo>
                    <a:pt x="5746" y="64686"/>
                  </a:lnTo>
                  <a:lnTo>
                    <a:pt x="0" y="101181"/>
                  </a:lnTo>
                  <a:lnTo>
                    <a:pt x="3887" y="136040"/>
                  </a:lnTo>
                  <a:lnTo>
                    <a:pt x="12471" y="154744"/>
                  </a:lnTo>
                  <a:lnTo>
                    <a:pt x="18036" y="163007"/>
                  </a:lnTo>
                  <a:lnTo>
                    <a:pt x="33578" y="175308"/>
                  </a:lnTo>
                  <a:lnTo>
                    <a:pt x="53354" y="183504"/>
                  </a:lnTo>
                  <a:lnTo>
                    <a:pt x="104177" y="188766"/>
                  </a:lnTo>
                  <a:lnTo>
                    <a:pt x="131524" y="187146"/>
                  </a:lnTo>
                  <a:lnTo>
                    <a:pt x="184089" y="170162"/>
                  </a:lnTo>
                  <a:lnTo>
                    <a:pt x="205645" y="161330"/>
                  </a:lnTo>
                  <a:lnTo>
                    <a:pt x="223025" y="149606"/>
                  </a:lnTo>
                  <a:lnTo>
                    <a:pt x="228595" y="140864"/>
                  </a:lnTo>
                  <a:lnTo>
                    <a:pt x="234784" y="118673"/>
                  </a:lnTo>
                  <a:lnTo>
                    <a:pt x="232680" y="85461"/>
                  </a:lnTo>
                  <a:lnTo>
                    <a:pt x="224512" y="67143"/>
                  </a:lnTo>
                  <a:lnTo>
                    <a:pt x="219058" y="58983"/>
                  </a:lnTo>
                  <a:lnTo>
                    <a:pt x="203640" y="46797"/>
                  </a:lnTo>
                  <a:lnTo>
                    <a:pt x="194615" y="41909"/>
                  </a:lnTo>
                  <a:lnTo>
                    <a:pt x="178348" y="39598"/>
                  </a:lnTo>
                  <a:lnTo>
                    <a:pt x="155508" y="42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544371" y="2300109"/>
            <a:ext cx="277682" cy="784741"/>
            <a:chOff x="4544371" y="2300109"/>
            <a:chExt cx="277682" cy="784741"/>
          </a:xfrm>
        </p:grpSpPr>
        <p:sp>
          <p:nvSpPr>
            <p:cNvPr id="118" name="Freeform 117"/>
            <p:cNvSpPr/>
            <p:nvPr/>
          </p:nvSpPr>
          <p:spPr>
            <a:xfrm>
              <a:off x="4544371" y="2300109"/>
              <a:ext cx="235568" cy="473679"/>
            </a:xfrm>
            <a:custGeom>
              <a:avLst/>
              <a:gdLst/>
              <a:ahLst/>
              <a:cxnLst/>
              <a:rect l="0" t="0" r="0" b="0"/>
              <a:pathLst>
                <a:path w="235568" h="473679">
                  <a:moveTo>
                    <a:pt x="235567" y="110917"/>
                  </a:moveTo>
                  <a:lnTo>
                    <a:pt x="216438" y="163622"/>
                  </a:lnTo>
                  <a:lnTo>
                    <a:pt x="177311" y="224333"/>
                  </a:lnTo>
                  <a:lnTo>
                    <a:pt x="130713" y="280086"/>
                  </a:lnTo>
                  <a:lnTo>
                    <a:pt x="96413" y="339345"/>
                  </a:lnTo>
                  <a:lnTo>
                    <a:pt x="74753" y="394765"/>
                  </a:lnTo>
                  <a:lnTo>
                    <a:pt x="69375" y="432236"/>
                  </a:lnTo>
                  <a:lnTo>
                    <a:pt x="73371" y="467385"/>
                  </a:lnTo>
                  <a:lnTo>
                    <a:pt x="78303" y="472564"/>
                  </a:lnTo>
                  <a:lnTo>
                    <a:pt x="85101" y="473678"/>
                  </a:lnTo>
                  <a:lnTo>
                    <a:pt x="121227" y="464243"/>
                  </a:lnTo>
                  <a:lnTo>
                    <a:pt x="146186" y="448923"/>
                  </a:lnTo>
                  <a:lnTo>
                    <a:pt x="168399" y="429565"/>
                  </a:lnTo>
                  <a:lnTo>
                    <a:pt x="184210" y="403423"/>
                  </a:lnTo>
                  <a:lnTo>
                    <a:pt x="198862" y="361978"/>
                  </a:lnTo>
                  <a:lnTo>
                    <a:pt x="201706" y="336753"/>
                  </a:lnTo>
                  <a:lnTo>
                    <a:pt x="196731" y="313064"/>
                  </a:lnTo>
                  <a:lnTo>
                    <a:pt x="169564" y="251091"/>
                  </a:lnTo>
                  <a:lnTo>
                    <a:pt x="147380" y="227709"/>
                  </a:lnTo>
                  <a:lnTo>
                    <a:pt x="86472" y="177654"/>
                  </a:lnTo>
                  <a:lnTo>
                    <a:pt x="30437" y="135488"/>
                  </a:lnTo>
                  <a:lnTo>
                    <a:pt x="13610" y="103249"/>
                  </a:lnTo>
                  <a:lnTo>
                    <a:pt x="1216" y="69650"/>
                  </a:lnTo>
                  <a:lnTo>
                    <a:pt x="0" y="48122"/>
                  </a:lnTo>
                  <a:lnTo>
                    <a:pt x="1313" y="37468"/>
                  </a:lnTo>
                  <a:lnTo>
                    <a:pt x="12131" y="19391"/>
                  </a:lnTo>
                  <a:lnTo>
                    <a:pt x="19929" y="11295"/>
                  </a:lnTo>
                  <a:lnTo>
                    <a:pt x="28637" y="7068"/>
                  </a:lnTo>
                  <a:lnTo>
                    <a:pt x="83708" y="0"/>
                  </a:lnTo>
                  <a:lnTo>
                    <a:pt x="107242" y="3519"/>
                  </a:lnTo>
                  <a:lnTo>
                    <a:pt x="150947" y="24841"/>
                  </a:lnTo>
                  <a:lnTo>
                    <a:pt x="165982" y="41076"/>
                  </a:lnTo>
                  <a:lnTo>
                    <a:pt x="182924" y="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48311" y="2811108"/>
              <a:ext cx="147399" cy="273742"/>
            </a:xfrm>
            <a:custGeom>
              <a:avLst/>
              <a:gdLst/>
              <a:ahLst/>
              <a:cxnLst/>
              <a:rect l="0" t="0" r="0" b="0"/>
              <a:pathLst>
                <a:path w="147399" h="273742">
                  <a:moveTo>
                    <a:pt x="147398" y="0"/>
                  </a:moveTo>
                  <a:lnTo>
                    <a:pt x="122205" y="53875"/>
                  </a:lnTo>
                  <a:lnTo>
                    <a:pt x="90113" y="115922"/>
                  </a:lnTo>
                  <a:lnTo>
                    <a:pt x="57438" y="178994"/>
                  </a:lnTo>
                  <a:lnTo>
                    <a:pt x="33184" y="2316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06238" y="2821637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0" y="0"/>
                  </a:moveTo>
                  <a:lnTo>
                    <a:pt x="3120" y="42692"/>
                  </a:lnTo>
                  <a:lnTo>
                    <a:pt x="5589" y="53028"/>
                  </a:lnTo>
                  <a:lnTo>
                    <a:pt x="41117" y="108455"/>
                  </a:lnTo>
                  <a:lnTo>
                    <a:pt x="81021" y="170005"/>
                  </a:lnTo>
                  <a:lnTo>
                    <a:pt x="90992" y="187862"/>
                  </a:lnTo>
                  <a:lnTo>
                    <a:pt x="11581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990922" y="2407819"/>
            <a:ext cx="439277" cy="613860"/>
            <a:chOff x="6990922" y="2407819"/>
            <a:chExt cx="439277" cy="613860"/>
          </a:xfrm>
        </p:grpSpPr>
        <p:sp>
          <p:nvSpPr>
            <p:cNvPr id="122" name="Freeform 121"/>
            <p:cNvSpPr/>
            <p:nvPr/>
          </p:nvSpPr>
          <p:spPr>
            <a:xfrm>
              <a:off x="6990922" y="2407819"/>
              <a:ext cx="10529" cy="298005"/>
            </a:xfrm>
            <a:custGeom>
              <a:avLst/>
              <a:gdLst/>
              <a:ahLst/>
              <a:cxnLst/>
              <a:rect l="0" t="0" r="0" b="0"/>
              <a:pathLst>
                <a:path w="10529" h="298005">
                  <a:moveTo>
                    <a:pt x="10528" y="24263"/>
                  </a:moveTo>
                  <a:lnTo>
                    <a:pt x="10528" y="0"/>
                  </a:lnTo>
                  <a:lnTo>
                    <a:pt x="10528" y="56309"/>
                  </a:lnTo>
                  <a:lnTo>
                    <a:pt x="10528" y="103688"/>
                  </a:lnTo>
                  <a:lnTo>
                    <a:pt x="10528" y="154772"/>
                  </a:lnTo>
                  <a:lnTo>
                    <a:pt x="9359" y="205782"/>
                  </a:lnTo>
                  <a:lnTo>
                    <a:pt x="2196" y="262414"/>
                  </a:lnTo>
                  <a:lnTo>
                    <a:pt x="0" y="298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19550" y="2432082"/>
              <a:ext cx="310649" cy="291548"/>
            </a:xfrm>
            <a:custGeom>
              <a:avLst/>
              <a:gdLst/>
              <a:ahLst/>
              <a:cxnLst/>
              <a:rect l="0" t="0" r="0" b="0"/>
              <a:pathLst>
                <a:path w="310649" h="291548">
                  <a:moveTo>
                    <a:pt x="145113" y="0"/>
                  </a:moveTo>
                  <a:lnTo>
                    <a:pt x="139523" y="16768"/>
                  </a:lnTo>
                  <a:lnTo>
                    <a:pt x="134368" y="20537"/>
                  </a:lnTo>
                  <a:lnTo>
                    <a:pt x="127421" y="21881"/>
                  </a:lnTo>
                  <a:lnTo>
                    <a:pt x="119281" y="21606"/>
                  </a:lnTo>
                  <a:lnTo>
                    <a:pt x="85466" y="32398"/>
                  </a:lnTo>
                  <a:lnTo>
                    <a:pt x="48930" y="57006"/>
                  </a:lnTo>
                  <a:lnTo>
                    <a:pt x="27577" y="78632"/>
                  </a:lnTo>
                  <a:lnTo>
                    <a:pt x="5431" y="126992"/>
                  </a:lnTo>
                  <a:lnTo>
                    <a:pt x="0" y="169299"/>
                  </a:lnTo>
                  <a:lnTo>
                    <a:pt x="3981" y="213290"/>
                  </a:lnTo>
                  <a:lnTo>
                    <a:pt x="12588" y="235566"/>
                  </a:lnTo>
                  <a:lnTo>
                    <a:pt x="18158" y="244781"/>
                  </a:lnTo>
                  <a:lnTo>
                    <a:pt x="33706" y="258141"/>
                  </a:lnTo>
                  <a:lnTo>
                    <a:pt x="83692" y="280092"/>
                  </a:lnTo>
                  <a:lnTo>
                    <a:pt x="135624" y="291547"/>
                  </a:lnTo>
                  <a:lnTo>
                    <a:pt x="173886" y="290715"/>
                  </a:lnTo>
                  <a:lnTo>
                    <a:pt x="223846" y="274365"/>
                  </a:lnTo>
                  <a:lnTo>
                    <a:pt x="286440" y="225819"/>
                  </a:lnTo>
                  <a:lnTo>
                    <a:pt x="303711" y="198321"/>
                  </a:lnTo>
                  <a:lnTo>
                    <a:pt x="310648" y="156768"/>
                  </a:lnTo>
                  <a:lnTo>
                    <a:pt x="306032" y="133626"/>
                  </a:lnTo>
                  <a:lnTo>
                    <a:pt x="284004" y="94116"/>
                  </a:lnTo>
                  <a:lnTo>
                    <a:pt x="267673" y="79654"/>
                  </a:lnTo>
                  <a:lnTo>
                    <a:pt x="247547" y="70497"/>
                  </a:lnTo>
                  <a:lnTo>
                    <a:pt x="19775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54093" y="2758466"/>
              <a:ext cx="168457" cy="242156"/>
            </a:xfrm>
            <a:custGeom>
              <a:avLst/>
              <a:gdLst/>
              <a:ahLst/>
              <a:cxnLst/>
              <a:rect l="0" t="0" r="0" b="0"/>
              <a:pathLst>
                <a:path w="168457" h="242156">
                  <a:moveTo>
                    <a:pt x="168456" y="0"/>
                  </a:moveTo>
                  <a:lnTo>
                    <a:pt x="162867" y="16768"/>
                  </a:lnTo>
                  <a:lnTo>
                    <a:pt x="113917" y="77357"/>
                  </a:lnTo>
                  <a:lnTo>
                    <a:pt x="73075" y="139280"/>
                  </a:lnTo>
                  <a:lnTo>
                    <a:pt x="24530" y="20164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33077" y="2811108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0"/>
                  </a:moveTo>
                  <a:lnTo>
                    <a:pt x="49499" y="58564"/>
                  </a:lnTo>
                  <a:lnTo>
                    <a:pt x="91280" y="119809"/>
                  </a:lnTo>
                  <a:lnTo>
                    <a:pt x="133364" y="179336"/>
                  </a:lnTo>
                  <a:lnTo>
                    <a:pt x="1579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102803" y="3116435"/>
            <a:ext cx="1074466" cy="936755"/>
            <a:chOff x="4102803" y="3116435"/>
            <a:chExt cx="1074466" cy="936755"/>
          </a:xfrm>
        </p:grpSpPr>
        <p:sp>
          <p:nvSpPr>
            <p:cNvPr id="127" name="Freeform 126"/>
            <p:cNvSpPr/>
            <p:nvPr/>
          </p:nvSpPr>
          <p:spPr>
            <a:xfrm>
              <a:off x="4539246" y="3116435"/>
              <a:ext cx="40651" cy="305327"/>
            </a:xfrm>
            <a:custGeom>
              <a:avLst/>
              <a:gdLst/>
              <a:ahLst/>
              <a:cxnLst/>
              <a:rect l="0" t="0" r="0" b="0"/>
              <a:pathLst>
                <a:path w="40651" h="305327">
                  <a:moveTo>
                    <a:pt x="9065" y="0"/>
                  </a:moveTo>
                  <a:lnTo>
                    <a:pt x="5945" y="42692"/>
                  </a:lnTo>
                  <a:lnTo>
                    <a:pt x="0" y="89931"/>
                  </a:lnTo>
                  <a:lnTo>
                    <a:pt x="10182" y="149883"/>
                  </a:lnTo>
                  <a:lnTo>
                    <a:pt x="17734" y="204041"/>
                  </a:lnTo>
                  <a:lnTo>
                    <a:pt x="30801" y="265472"/>
                  </a:lnTo>
                  <a:lnTo>
                    <a:pt x="4065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47680" y="3221720"/>
              <a:ext cx="221688" cy="130890"/>
            </a:xfrm>
            <a:custGeom>
              <a:avLst/>
              <a:gdLst/>
              <a:ahLst/>
              <a:cxnLst/>
              <a:rect l="0" t="0" r="0" b="0"/>
              <a:pathLst>
                <a:path w="221688" h="130890">
                  <a:moveTo>
                    <a:pt x="221687" y="84228"/>
                  </a:moveTo>
                  <a:lnTo>
                    <a:pt x="210509" y="95406"/>
                  </a:lnTo>
                  <a:lnTo>
                    <a:pt x="202537" y="97529"/>
                  </a:lnTo>
                  <a:lnTo>
                    <a:pt x="171300" y="98437"/>
                  </a:lnTo>
                  <a:lnTo>
                    <a:pt x="108287" y="122385"/>
                  </a:lnTo>
                  <a:lnTo>
                    <a:pt x="75003" y="130889"/>
                  </a:lnTo>
                  <a:lnTo>
                    <a:pt x="53549" y="129142"/>
                  </a:lnTo>
                  <a:lnTo>
                    <a:pt x="35436" y="121348"/>
                  </a:lnTo>
                  <a:lnTo>
                    <a:pt x="4743" y="97279"/>
                  </a:lnTo>
                  <a:lnTo>
                    <a:pt x="1018" y="88250"/>
                  </a:lnTo>
                  <a:lnTo>
                    <a:pt x="0" y="65738"/>
                  </a:lnTo>
                  <a:lnTo>
                    <a:pt x="6567" y="46375"/>
                  </a:lnTo>
                  <a:lnTo>
                    <a:pt x="321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63474" y="3155214"/>
              <a:ext cx="200734" cy="230012"/>
            </a:xfrm>
            <a:custGeom>
              <a:avLst/>
              <a:gdLst/>
              <a:ahLst/>
              <a:cxnLst/>
              <a:rect l="0" t="0" r="0" b="0"/>
              <a:pathLst>
                <a:path w="200734" h="230012">
                  <a:moveTo>
                    <a:pt x="691" y="55977"/>
                  </a:moveTo>
                  <a:lnTo>
                    <a:pt x="10267" y="31931"/>
                  </a:lnTo>
                  <a:lnTo>
                    <a:pt x="20935" y="17604"/>
                  </a:lnTo>
                  <a:lnTo>
                    <a:pt x="45684" y="1973"/>
                  </a:lnTo>
                  <a:lnTo>
                    <a:pt x="65142" y="0"/>
                  </a:lnTo>
                  <a:lnTo>
                    <a:pt x="85488" y="4192"/>
                  </a:lnTo>
                  <a:lnTo>
                    <a:pt x="106229" y="13854"/>
                  </a:lnTo>
                  <a:lnTo>
                    <a:pt x="132047" y="38037"/>
                  </a:lnTo>
                  <a:lnTo>
                    <a:pt x="148926" y="73018"/>
                  </a:lnTo>
                  <a:lnTo>
                    <a:pt x="155747" y="113019"/>
                  </a:lnTo>
                  <a:lnTo>
                    <a:pt x="152179" y="154507"/>
                  </a:lnTo>
                  <a:lnTo>
                    <a:pt x="138123" y="190846"/>
                  </a:lnTo>
                  <a:lnTo>
                    <a:pt x="119141" y="218251"/>
                  </a:lnTo>
                  <a:lnTo>
                    <a:pt x="99349" y="227535"/>
                  </a:lnTo>
                  <a:lnTo>
                    <a:pt x="87520" y="230011"/>
                  </a:lnTo>
                  <a:lnTo>
                    <a:pt x="65018" y="226522"/>
                  </a:lnTo>
                  <a:lnTo>
                    <a:pt x="43319" y="216003"/>
                  </a:lnTo>
                  <a:lnTo>
                    <a:pt x="13712" y="190350"/>
                  </a:lnTo>
                  <a:lnTo>
                    <a:pt x="1409" y="170681"/>
                  </a:lnTo>
                  <a:lnTo>
                    <a:pt x="0" y="161692"/>
                  </a:lnTo>
                  <a:lnTo>
                    <a:pt x="1400" y="153360"/>
                  </a:lnTo>
                  <a:lnTo>
                    <a:pt x="4673" y="145465"/>
                  </a:lnTo>
                  <a:lnTo>
                    <a:pt x="20789" y="133574"/>
                  </a:lnTo>
                  <a:lnTo>
                    <a:pt x="31637" y="128766"/>
                  </a:lnTo>
                  <a:lnTo>
                    <a:pt x="42379" y="127899"/>
                  </a:lnTo>
                  <a:lnTo>
                    <a:pt x="95391" y="143712"/>
                  </a:lnTo>
                  <a:lnTo>
                    <a:pt x="151203" y="164381"/>
                  </a:lnTo>
                  <a:lnTo>
                    <a:pt x="174040" y="176686"/>
                  </a:lnTo>
                  <a:lnTo>
                    <a:pt x="200733" y="203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755909" y="3116435"/>
              <a:ext cx="421360" cy="301755"/>
            </a:xfrm>
            <a:custGeom>
              <a:avLst/>
              <a:gdLst/>
              <a:ahLst/>
              <a:cxnLst/>
              <a:rect l="0" t="0" r="0" b="0"/>
              <a:pathLst>
                <a:path w="421360" h="301755">
                  <a:moveTo>
                    <a:pt x="308298" y="0"/>
                  </a:moveTo>
                  <a:lnTo>
                    <a:pt x="249681" y="0"/>
                  </a:lnTo>
                  <a:lnTo>
                    <a:pt x="194338" y="8405"/>
                  </a:lnTo>
                  <a:lnTo>
                    <a:pt x="134532" y="21331"/>
                  </a:lnTo>
                  <a:lnTo>
                    <a:pt x="88230" y="40738"/>
                  </a:lnTo>
                  <a:lnTo>
                    <a:pt x="29708" y="80906"/>
                  </a:lnTo>
                  <a:lnTo>
                    <a:pt x="12713" y="107420"/>
                  </a:lnTo>
                  <a:lnTo>
                    <a:pt x="269" y="137503"/>
                  </a:lnTo>
                  <a:lnTo>
                    <a:pt x="0" y="146651"/>
                  </a:lnTo>
                  <a:lnTo>
                    <a:pt x="21582" y="207120"/>
                  </a:lnTo>
                  <a:lnTo>
                    <a:pt x="40591" y="233074"/>
                  </a:lnTo>
                  <a:lnTo>
                    <a:pt x="67930" y="254413"/>
                  </a:lnTo>
                  <a:lnTo>
                    <a:pt x="130640" y="281465"/>
                  </a:lnTo>
                  <a:lnTo>
                    <a:pt x="169351" y="297217"/>
                  </a:lnTo>
                  <a:lnTo>
                    <a:pt x="211626" y="301754"/>
                  </a:lnTo>
                  <a:lnTo>
                    <a:pt x="271481" y="293399"/>
                  </a:lnTo>
                  <a:lnTo>
                    <a:pt x="328666" y="275896"/>
                  </a:lnTo>
                  <a:lnTo>
                    <a:pt x="368213" y="251723"/>
                  </a:lnTo>
                  <a:lnTo>
                    <a:pt x="398902" y="224418"/>
                  </a:lnTo>
                  <a:lnTo>
                    <a:pt x="414822" y="197906"/>
                  </a:lnTo>
                  <a:lnTo>
                    <a:pt x="421359" y="162234"/>
                  </a:lnTo>
                  <a:lnTo>
                    <a:pt x="416649" y="138784"/>
                  </a:lnTo>
                  <a:lnTo>
                    <a:pt x="400844" y="108972"/>
                  </a:lnTo>
                  <a:lnTo>
                    <a:pt x="386864" y="94055"/>
                  </a:lnTo>
                  <a:lnTo>
                    <a:pt x="360432" y="80251"/>
                  </a:lnTo>
                  <a:lnTo>
                    <a:pt x="329355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69326" y="3474404"/>
              <a:ext cx="126343" cy="221362"/>
            </a:xfrm>
            <a:custGeom>
              <a:avLst/>
              <a:gdLst/>
              <a:ahLst/>
              <a:cxnLst/>
              <a:rect l="0" t="0" r="0" b="0"/>
              <a:pathLst>
                <a:path w="126343" h="221362">
                  <a:moveTo>
                    <a:pt x="126342" y="0"/>
                  </a:moveTo>
                  <a:lnTo>
                    <a:pt x="101148" y="53875"/>
                  </a:lnTo>
                  <a:lnTo>
                    <a:pt x="81678" y="91880"/>
                  </a:lnTo>
                  <a:lnTo>
                    <a:pt x="45010" y="148071"/>
                  </a:lnTo>
                  <a:lnTo>
                    <a:pt x="18192" y="207509"/>
                  </a:lnTo>
                  <a:lnTo>
                    <a:pt x="8085" y="219738"/>
                  </a:lnTo>
                  <a:lnTo>
                    <a:pt x="5391" y="22136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06197" y="3463875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39542" y="55660"/>
                  </a:lnTo>
                  <a:lnTo>
                    <a:pt x="55000" y="82003"/>
                  </a:lnTo>
                  <a:lnTo>
                    <a:pt x="101913" y="142296"/>
                  </a:lnTo>
                  <a:lnTo>
                    <a:pt x="128708" y="172821"/>
                  </a:lnTo>
                  <a:lnTo>
                    <a:pt x="142511" y="197825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64041" y="3779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66561" y="3716559"/>
              <a:ext cx="144880" cy="273895"/>
            </a:xfrm>
            <a:custGeom>
              <a:avLst/>
              <a:gdLst/>
              <a:ahLst/>
              <a:cxnLst/>
              <a:rect l="0" t="0" r="0" b="0"/>
              <a:pathLst>
                <a:path w="144880" h="273895">
                  <a:moveTo>
                    <a:pt x="39594" y="0"/>
                  </a:moveTo>
                  <a:lnTo>
                    <a:pt x="49170" y="31282"/>
                  </a:lnTo>
                  <a:lnTo>
                    <a:pt x="84580" y="85280"/>
                  </a:lnTo>
                  <a:lnTo>
                    <a:pt x="96857" y="117295"/>
                  </a:lnTo>
                  <a:lnTo>
                    <a:pt x="99845" y="154727"/>
                  </a:lnTo>
                  <a:lnTo>
                    <a:pt x="87880" y="210149"/>
                  </a:lnTo>
                  <a:lnTo>
                    <a:pt x="72359" y="242031"/>
                  </a:lnTo>
                  <a:lnTo>
                    <a:pt x="47352" y="268115"/>
                  </a:lnTo>
                  <a:lnTo>
                    <a:pt x="36577" y="272330"/>
                  </a:lnTo>
                  <a:lnTo>
                    <a:pt x="12127" y="273894"/>
                  </a:lnTo>
                  <a:lnTo>
                    <a:pt x="4905" y="269163"/>
                  </a:lnTo>
                  <a:lnTo>
                    <a:pt x="1260" y="261331"/>
                  </a:lnTo>
                  <a:lnTo>
                    <a:pt x="0" y="251429"/>
                  </a:lnTo>
                  <a:lnTo>
                    <a:pt x="4839" y="234189"/>
                  </a:lnTo>
                  <a:lnTo>
                    <a:pt x="9405" y="226316"/>
                  </a:lnTo>
                  <a:lnTo>
                    <a:pt x="26957" y="214449"/>
                  </a:lnTo>
                  <a:lnTo>
                    <a:pt x="50355" y="206445"/>
                  </a:lnTo>
                  <a:lnTo>
                    <a:pt x="111707" y="195296"/>
                  </a:lnTo>
                  <a:lnTo>
                    <a:pt x="14487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79875" y="3829600"/>
              <a:ext cx="118252" cy="219049"/>
            </a:xfrm>
            <a:custGeom>
              <a:avLst/>
              <a:gdLst/>
              <a:ahLst/>
              <a:cxnLst/>
              <a:rect l="0" t="0" r="0" b="0"/>
              <a:pathLst>
                <a:path w="118252" h="219049">
                  <a:moveTo>
                    <a:pt x="5306" y="13301"/>
                  </a:moveTo>
                  <a:lnTo>
                    <a:pt x="16485" y="2123"/>
                  </a:lnTo>
                  <a:lnTo>
                    <a:pt x="23287" y="0"/>
                  </a:lnTo>
                  <a:lnTo>
                    <a:pt x="40204" y="760"/>
                  </a:lnTo>
                  <a:lnTo>
                    <a:pt x="75048" y="13355"/>
                  </a:lnTo>
                  <a:lnTo>
                    <a:pt x="92064" y="28533"/>
                  </a:lnTo>
                  <a:lnTo>
                    <a:pt x="103527" y="48147"/>
                  </a:lnTo>
                  <a:lnTo>
                    <a:pt x="115387" y="85497"/>
                  </a:lnTo>
                  <a:lnTo>
                    <a:pt x="118251" y="125029"/>
                  </a:lnTo>
                  <a:lnTo>
                    <a:pt x="106242" y="181219"/>
                  </a:lnTo>
                  <a:lnTo>
                    <a:pt x="90331" y="199456"/>
                  </a:lnTo>
                  <a:lnTo>
                    <a:pt x="67661" y="213020"/>
                  </a:lnTo>
                  <a:lnTo>
                    <a:pt x="41988" y="219048"/>
                  </a:lnTo>
                  <a:lnTo>
                    <a:pt x="21219" y="215488"/>
                  </a:lnTo>
                  <a:lnTo>
                    <a:pt x="12406" y="211264"/>
                  </a:lnTo>
                  <a:lnTo>
                    <a:pt x="6530" y="203768"/>
                  </a:lnTo>
                  <a:lnTo>
                    <a:pt x="0" y="182961"/>
                  </a:lnTo>
                  <a:lnTo>
                    <a:pt x="599" y="173201"/>
                  </a:lnTo>
                  <a:lnTo>
                    <a:pt x="7504" y="156117"/>
                  </a:lnTo>
                  <a:lnTo>
                    <a:pt x="21491" y="143845"/>
                  </a:lnTo>
                  <a:lnTo>
                    <a:pt x="30134" y="138935"/>
                  </a:lnTo>
                  <a:lnTo>
                    <a:pt x="49096" y="136599"/>
                  </a:lnTo>
                  <a:lnTo>
                    <a:pt x="89865" y="144631"/>
                  </a:lnTo>
                  <a:lnTo>
                    <a:pt x="101380" y="150829"/>
                  </a:lnTo>
                  <a:lnTo>
                    <a:pt x="110591" y="16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34656" y="3751072"/>
              <a:ext cx="364414" cy="302118"/>
            </a:xfrm>
            <a:custGeom>
              <a:avLst/>
              <a:gdLst/>
              <a:ahLst/>
              <a:cxnLst/>
              <a:rect l="0" t="0" r="0" b="0"/>
              <a:pathLst>
                <a:path w="364414" h="302118">
                  <a:moveTo>
                    <a:pt x="245282" y="28658"/>
                  </a:moveTo>
                  <a:lnTo>
                    <a:pt x="239692" y="11891"/>
                  </a:lnTo>
                  <a:lnTo>
                    <a:pt x="232197" y="6952"/>
                  </a:lnTo>
                  <a:lnTo>
                    <a:pt x="193701" y="0"/>
                  </a:lnTo>
                  <a:lnTo>
                    <a:pt x="146421" y="280"/>
                  </a:lnTo>
                  <a:lnTo>
                    <a:pt x="91049" y="20150"/>
                  </a:lnTo>
                  <a:lnTo>
                    <a:pt x="45970" y="46605"/>
                  </a:lnTo>
                  <a:lnTo>
                    <a:pt x="30747" y="63540"/>
                  </a:lnTo>
                  <a:lnTo>
                    <a:pt x="7500" y="114490"/>
                  </a:lnTo>
                  <a:lnTo>
                    <a:pt x="0" y="139725"/>
                  </a:lnTo>
                  <a:lnTo>
                    <a:pt x="2127" y="163419"/>
                  </a:lnTo>
                  <a:lnTo>
                    <a:pt x="22556" y="207226"/>
                  </a:lnTo>
                  <a:lnTo>
                    <a:pt x="62953" y="256123"/>
                  </a:lnTo>
                  <a:lnTo>
                    <a:pt x="89483" y="272050"/>
                  </a:lnTo>
                  <a:lnTo>
                    <a:pt x="150712" y="295181"/>
                  </a:lnTo>
                  <a:lnTo>
                    <a:pt x="201082" y="300973"/>
                  </a:lnTo>
                  <a:lnTo>
                    <a:pt x="256091" y="302117"/>
                  </a:lnTo>
                  <a:lnTo>
                    <a:pt x="281671" y="299934"/>
                  </a:lnTo>
                  <a:lnTo>
                    <a:pt x="300839" y="291165"/>
                  </a:lnTo>
                  <a:lnTo>
                    <a:pt x="346697" y="252896"/>
                  </a:lnTo>
                  <a:lnTo>
                    <a:pt x="362418" y="226510"/>
                  </a:lnTo>
                  <a:lnTo>
                    <a:pt x="364413" y="206670"/>
                  </a:lnTo>
                  <a:lnTo>
                    <a:pt x="356161" y="154158"/>
                  </a:lnTo>
                  <a:lnTo>
                    <a:pt x="331517" y="96224"/>
                  </a:lnTo>
                  <a:lnTo>
                    <a:pt x="318981" y="70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02803" y="3629069"/>
              <a:ext cx="353826" cy="364554"/>
            </a:xfrm>
            <a:custGeom>
              <a:avLst/>
              <a:gdLst/>
              <a:ahLst/>
              <a:cxnLst/>
              <a:rect l="0" t="0" r="0" b="0"/>
              <a:pathLst>
                <a:path w="353826" h="364554">
                  <a:moveTo>
                    <a:pt x="213881" y="34848"/>
                  </a:moveTo>
                  <a:lnTo>
                    <a:pt x="208291" y="18080"/>
                  </a:lnTo>
                  <a:lnTo>
                    <a:pt x="201966" y="11971"/>
                  </a:lnTo>
                  <a:lnTo>
                    <a:pt x="182459" y="2064"/>
                  </a:lnTo>
                  <a:lnTo>
                    <a:pt x="161311" y="0"/>
                  </a:lnTo>
                  <a:lnTo>
                    <a:pt x="140213" y="4152"/>
                  </a:lnTo>
                  <a:lnTo>
                    <a:pt x="78183" y="31816"/>
                  </a:lnTo>
                  <a:lnTo>
                    <a:pt x="39022" y="63449"/>
                  </a:lnTo>
                  <a:lnTo>
                    <a:pt x="23121" y="89726"/>
                  </a:lnTo>
                  <a:lnTo>
                    <a:pt x="0" y="150858"/>
                  </a:lnTo>
                  <a:lnTo>
                    <a:pt x="510" y="187894"/>
                  </a:lnTo>
                  <a:lnTo>
                    <a:pt x="12333" y="233925"/>
                  </a:lnTo>
                  <a:lnTo>
                    <a:pt x="35985" y="273693"/>
                  </a:lnTo>
                  <a:lnTo>
                    <a:pt x="93158" y="325943"/>
                  </a:lnTo>
                  <a:lnTo>
                    <a:pt x="145234" y="345769"/>
                  </a:lnTo>
                  <a:lnTo>
                    <a:pt x="202631" y="364553"/>
                  </a:lnTo>
                  <a:lnTo>
                    <a:pt x="240313" y="364035"/>
                  </a:lnTo>
                  <a:lnTo>
                    <a:pt x="286562" y="352210"/>
                  </a:lnTo>
                  <a:lnTo>
                    <a:pt x="326373" y="328557"/>
                  </a:lnTo>
                  <a:lnTo>
                    <a:pt x="334499" y="321901"/>
                  </a:lnTo>
                  <a:lnTo>
                    <a:pt x="346647" y="302027"/>
                  </a:lnTo>
                  <a:lnTo>
                    <a:pt x="351525" y="290176"/>
                  </a:lnTo>
                  <a:lnTo>
                    <a:pt x="353825" y="264530"/>
                  </a:lnTo>
                  <a:lnTo>
                    <a:pt x="342750" y="203264"/>
                  </a:lnTo>
                  <a:lnTo>
                    <a:pt x="331743" y="165987"/>
                  </a:lnTo>
                  <a:lnTo>
                    <a:pt x="304536" y="128126"/>
                  </a:lnTo>
                  <a:lnTo>
                    <a:pt x="266523" y="87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565853" y="4214450"/>
            <a:ext cx="374088" cy="604230"/>
            <a:chOff x="4565853" y="4214450"/>
            <a:chExt cx="374088" cy="604230"/>
          </a:xfrm>
        </p:grpSpPr>
        <p:sp>
          <p:nvSpPr>
            <p:cNvPr id="139" name="Freeform 138"/>
            <p:cNvSpPr/>
            <p:nvPr/>
          </p:nvSpPr>
          <p:spPr>
            <a:xfrm>
              <a:off x="4565853" y="4348269"/>
              <a:ext cx="266728" cy="470411"/>
            </a:xfrm>
            <a:custGeom>
              <a:avLst/>
              <a:gdLst/>
              <a:ahLst/>
              <a:cxnLst/>
              <a:rect l="0" t="0" r="0" b="0"/>
              <a:pathLst>
                <a:path w="266728" h="470411">
                  <a:moveTo>
                    <a:pt x="56157" y="0"/>
                  </a:moveTo>
                  <a:lnTo>
                    <a:pt x="41503" y="53028"/>
                  </a:lnTo>
                  <a:lnTo>
                    <a:pt x="27960" y="103238"/>
                  </a:lnTo>
                  <a:lnTo>
                    <a:pt x="14019" y="158217"/>
                  </a:lnTo>
                  <a:lnTo>
                    <a:pt x="10518" y="172158"/>
                  </a:lnTo>
                  <a:lnTo>
                    <a:pt x="7013" y="177943"/>
                  </a:lnTo>
                  <a:lnTo>
                    <a:pt x="3508" y="178290"/>
                  </a:lnTo>
                  <a:lnTo>
                    <a:pt x="0" y="175012"/>
                  </a:lnTo>
                  <a:lnTo>
                    <a:pt x="2" y="168147"/>
                  </a:lnTo>
                  <a:lnTo>
                    <a:pt x="22078" y="106582"/>
                  </a:lnTo>
                  <a:lnTo>
                    <a:pt x="41120" y="82143"/>
                  </a:lnTo>
                  <a:lnTo>
                    <a:pt x="68469" y="61254"/>
                  </a:lnTo>
                  <a:lnTo>
                    <a:pt x="88535" y="51400"/>
                  </a:lnTo>
                  <a:lnTo>
                    <a:pt x="109152" y="49361"/>
                  </a:lnTo>
                  <a:lnTo>
                    <a:pt x="119563" y="50455"/>
                  </a:lnTo>
                  <a:lnTo>
                    <a:pt x="137370" y="61029"/>
                  </a:lnTo>
                  <a:lnTo>
                    <a:pt x="151913" y="78597"/>
                  </a:lnTo>
                  <a:lnTo>
                    <a:pt x="174687" y="141487"/>
                  </a:lnTo>
                  <a:lnTo>
                    <a:pt x="188192" y="196751"/>
                  </a:lnTo>
                  <a:lnTo>
                    <a:pt x="192072" y="258967"/>
                  </a:lnTo>
                  <a:lnTo>
                    <a:pt x="189625" y="311477"/>
                  </a:lnTo>
                  <a:lnTo>
                    <a:pt x="178317" y="371142"/>
                  </a:lnTo>
                  <a:lnTo>
                    <a:pt x="158234" y="430630"/>
                  </a:lnTo>
                  <a:lnTo>
                    <a:pt x="152284" y="441505"/>
                  </a:lnTo>
                  <a:lnTo>
                    <a:pt x="136315" y="456707"/>
                  </a:lnTo>
                  <a:lnTo>
                    <a:pt x="116349" y="466194"/>
                  </a:lnTo>
                  <a:lnTo>
                    <a:pt x="91878" y="470410"/>
                  </a:lnTo>
                  <a:lnTo>
                    <a:pt x="81141" y="468025"/>
                  </a:lnTo>
                  <a:lnTo>
                    <a:pt x="62971" y="456016"/>
                  </a:lnTo>
                  <a:lnTo>
                    <a:pt x="45178" y="429524"/>
                  </a:lnTo>
                  <a:lnTo>
                    <a:pt x="42699" y="409658"/>
                  </a:lnTo>
                  <a:lnTo>
                    <a:pt x="46666" y="390301"/>
                  </a:lnTo>
                  <a:lnTo>
                    <a:pt x="68277" y="358809"/>
                  </a:lnTo>
                  <a:lnTo>
                    <a:pt x="95076" y="330059"/>
                  </a:lnTo>
                  <a:lnTo>
                    <a:pt x="103160" y="326494"/>
                  </a:lnTo>
                  <a:lnTo>
                    <a:pt x="157147" y="326167"/>
                  </a:lnTo>
                  <a:lnTo>
                    <a:pt x="216638" y="343021"/>
                  </a:lnTo>
                  <a:lnTo>
                    <a:pt x="229825" y="344494"/>
                  </a:lnTo>
                  <a:lnTo>
                    <a:pt x="239786" y="343137"/>
                  </a:lnTo>
                  <a:lnTo>
                    <a:pt x="26672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47285" y="4214450"/>
              <a:ext cx="192656" cy="186165"/>
            </a:xfrm>
            <a:custGeom>
              <a:avLst/>
              <a:gdLst/>
              <a:ahLst/>
              <a:cxnLst/>
              <a:rect l="0" t="0" r="0" b="0"/>
              <a:pathLst>
                <a:path w="192656" h="186165">
                  <a:moveTo>
                    <a:pt x="43181" y="28534"/>
                  </a:moveTo>
                  <a:lnTo>
                    <a:pt x="4808" y="57843"/>
                  </a:lnTo>
                  <a:lnTo>
                    <a:pt x="1221" y="58601"/>
                  </a:lnTo>
                  <a:lnTo>
                    <a:pt x="0" y="55598"/>
                  </a:lnTo>
                  <a:lnTo>
                    <a:pt x="6445" y="25561"/>
                  </a:lnTo>
                  <a:lnTo>
                    <a:pt x="11671" y="18364"/>
                  </a:lnTo>
                  <a:lnTo>
                    <a:pt x="26837" y="7246"/>
                  </a:lnTo>
                  <a:lnTo>
                    <a:pt x="60695" y="0"/>
                  </a:lnTo>
                  <a:lnTo>
                    <a:pt x="94774" y="3442"/>
                  </a:lnTo>
                  <a:lnTo>
                    <a:pt x="113294" y="11923"/>
                  </a:lnTo>
                  <a:lnTo>
                    <a:pt x="121509" y="17460"/>
                  </a:lnTo>
                  <a:lnTo>
                    <a:pt x="125815" y="24661"/>
                  </a:lnTo>
                  <a:lnTo>
                    <a:pt x="127481" y="42020"/>
                  </a:lnTo>
                  <a:lnTo>
                    <a:pt x="121202" y="58315"/>
                  </a:lnTo>
                  <a:lnTo>
                    <a:pt x="116252" y="65935"/>
                  </a:lnTo>
                  <a:lnTo>
                    <a:pt x="117631" y="71015"/>
                  </a:lnTo>
                  <a:lnTo>
                    <a:pt x="123230" y="74402"/>
                  </a:lnTo>
                  <a:lnTo>
                    <a:pt x="139590" y="80506"/>
                  </a:lnTo>
                  <a:lnTo>
                    <a:pt x="176298" y="110089"/>
                  </a:lnTo>
                  <a:lnTo>
                    <a:pt x="191937" y="136147"/>
                  </a:lnTo>
                  <a:lnTo>
                    <a:pt x="192655" y="145899"/>
                  </a:lnTo>
                  <a:lnTo>
                    <a:pt x="187213" y="166094"/>
                  </a:lnTo>
                  <a:lnTo>
                    <a:pt x="173875" y="180529"/>
                  </a:lnTo>
                  <a:lnTo>
                    <a:pt x="165405" y="186016"/>
                  </a:lnTo>
                  <a:lnTo>
                    <a:pt x="156249" y="186164"/>
                  </a:lnTo>
                  <a:lnTo>
                    <a:pt x="116880" y="165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743474" y="3042735"/>
            <a:ext cx="990609" cy="376709"/>
            <a:chOff x="6743474" y="3042735"/>
            <a:chExt cx="990609" cy="376709"/>
          </a:xfrm>
        </p:grpSpPr>
        <p:sp>
          <p:nvSpPr>
            <p:cNvPr id="142" name="Freeform 141"/>
            <p:cNvSpPr/>
            <p:nvPr/>
          </p:nvSpPr>
          <p:spPr>
            <a:xfrm>
              <a:off x="6875074" y="3111522"/>
              <a:ext cx="181301" cy="249995"/>
            </a:xfrm>
            <a:custGeom>
              <a:avLst/>
              <a:gdLst/>
              <a:ahLst/>
              <a:cxnLst/>
              <a:rect l="0" t="0" r="0" b="0"/>
              <a:pathLst>
                <a:path w="181301" h="249995">
                  <a:moveTo>
                    <a:pt x="168491" y="57555"/>
                  </a:moveTo>
                  <a:lnTo>
                    <a:pt x="162901" y="40788"/>
                  </a:lnTo>
                  <a:lnTo>
                    <a:pt x="156575" y="34679"/>
                  </a:lnTo>
                  <a:lnTo>
                    <a:pt x="105368" y="12617"/>
                  </a:lnTo>
                  <a:lnTo>
                    <a:pt x="44350" y="2808"/>
                  </a:lnTo>
                  <a:lnTo>
                    <a:pt x="33088" y="0"/>
                  </a:lnTo>
                  <a:lnTo>
                    <a:pt x="23240" y="468"/>
                  </a:lnTo>
                  <a:lnTo>
                    <a:pt x="6059" y="7226"/>
                  </a:lnTo>
                  <a:lnTo>
                    <a:pt x="1711" y="14644"/>
                  </a:lnTo>
                  <a:lnTo>
                    <a:pt x="0" y="35364"/>
                  </a:lnTo>
                  <a:lnTo>
                    <a:pt x="8363" y="92111"/>
                  </a:lnTo>
                  <a:lnTo>
                    <a:pt x="9097" y="105159"/>
                  </a:lnTo>
                  <a:lnTo>
                    <a:pt x="13095" y="111518"/>
                  </a:lnTo>
                  <a:lnTo>
                    <a:pt x="19270" y="113418"/>
                  </a:lnTo>
                  <a:lnTo>
                    <a:pt x="74498" y="105267"/>
                  </a:lnTo>
                  <a:lnTo>
                    <a:pt x="95130" y="110346"/>
                  </a:lnTo>
                  <a:lnTo>
                    <a:pt x="147478" y="139218"/>
                  </a:lnTo>
                  <a:lnTo>
                    <a:pt x="162272" y="155851"/>
                  </a:lnTo>
                  <a:lnTo>
                    <a:pt x="181300" y="200714"/>
                  </a:lnTo>
                  <a:lnTo>
                    <a:pt x="180540" y="211486"/>
                  </a:lnTo>
                  <a:lnTo>
                    <a:pt x="170337" y="229694"/>
                  </a:lnTo>
                  <a:lnTo>
                    <a:pt x="154103" y="242466"/>
                  </a:lnTo>
                  <a:lnTo>
                    <a:pt x="144861" y="247510"/>
                  </a:lnTo>
                  <a:lnTo>
                    <a:pt x="122114" y="249994"/>
                  </a:lnTo>
                  <a:lnTo>
                    <a:pt x="73734" y="24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43474" y="3042735"/>
              <a:ext cx="402689" cy="376709"/>
            </a:xfrm>
            <a:custGeom>
              <a:avLst/>
              <a:gdLst/>
              <a:ahLst/>
              <a:cxnLst/>
              <a:rect l="0" t="0" r="0" b="0"/>
              <a:pathLst>
                <a:path w="402689" h="376709">
                  <a:moveTo>
                    <a:pt x="321148" y="0"/>
                  </a:moveTo>
                  <a:lnTo>
                    <a:pt x="309969" y="11179"/>
                  </a:lnTo>
                  <a:lnTo>
                    <a:pt x="303167" y="13302"/>
                  </a:lnTo>
                  <a:lnTo>
                    <a:pt x="275656" y="10701"/>
                  </a:lnTo>
                  <a:lnTo>
                    <a:pt x="221910" y="2461"/>
                  </a:lnTo>
                  <a:lnTo>
                    <a:pt x="160905" y="6075"/>
                  </a:lnTo>
                  <a:lnTo>
                    <a:pt x="112200" y="26460"/>
                  </a:lnTo>
                  <a:lnTo>
                    <a:pt x="58149" y="65500"/>
                  </a:lnTo>
                  <a:lnTo>
                    <a:pt x="18502" y="126547"/>
                  </a:lnTo>
                  <a:lnTo>
                    <a:pt x="6732" y="184138"/>
                  </a:lnTo>
                  <a:lnTo>
                    <a:pt x="0" y="226395"/>
                  </a:lnTo>
                  <a:lnTo>
                    <a:pt x="9954" y="283581"/>
                  </a:lnTo>
                  <a:lnTo>
                    <a:pt x="30850" y="315651"/>
                  </a:lnTo>
                  <a:lnTo>
                    <a:pt x="62117" y="348354"/>
                  </a:lnTo>
                  <a:lnTo>
                    <a:pt x="111128" y="371203"/>
                  </a:lnTo>
                  <a:lnTo>
                    <a:pt x="147916" y="376708"/>
                  </a:lnTo>
                  <a:lnTo>
                    <a:pt x="210944" y="367268"/>
                  </a:lnTo>
                  <a:lnTo>
                    <a:pt x="265453" y="354217"/>
                  </a:lnTo>
                  <a:lnTo>
                    <a:pt x="322343" y="318727"/>
                  </a:lnTo>
                  <a:lnTo>
                    <a:pt x="369769" y="268130"/>
                  </a:lnTo>
                  <a:lnTo>
                    <a:pt x="389851" y="230519"/>
                  </a:lnTo>
                  <a:lnTo>
                    <a:pt x="400255" y="198544"/>
                  </a:lnTo>
                  <a:lnTo>
                    <a:pt x="402688" y="161124"/>
                  </a:lnTo>
                  <a:lnTo>
                    <a:pt x="390522" y="105706"/>
                  </a:lnTo>
                  <a:lnTo>
                    <a:pt x="374978" y="79414"/>
                  </a:lnTo>
                  <a:lnTo>
                    <a:pt x="346425" y="49569"/>
                  </a:lnTo>
                  <a:lnTo>
                    <a:pt x="315899" y="31715"/>
                  </a:lnTo>
                  <a:lnTo>
                    <a:pt x="310630" y="30502"/>
                  </a:lnTo>
                  <a:lnTo>
                    <a:pt x="30009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23829" y="3113245"/>
              <a:ext cx="209333" cy="227039"/>
            </a:xfrm>
            <a:custGeom>
              <a:avLst/>
              <a:gdLst/>
              <a:ahLst/>
              <a:cxnLst/>
              <a:rect l="0" t="0" r="0" b="0"/>
              <a:pathLst>
                <a:path w="209333" h="227039">
                  <a:moveTo>
                    <a:pt x="40875" y="13718"/>
                  </a:moveTo>
                  <a:lnTo>
                    <a:pt x="35287" y="30486"/>
                  </a:lnTo>
                  <a:lnTo>
                    <a:pt x="34810" y="30746"/>
                  </a:lnTo>
                  <a:lnTo>
                    <a:pt x="37400" y="18556"/>
                  </a:lnTo>
                  <a:lnTo>
                    <a:pt x="42068" y="12264"/>
                  </a:lnTo>
                  <a:lnTo>
                    <a:pt x="56613" y="2154"/>
                  </a:lnTo>
                  <a:lnTo>
                    <a:pt x="74776" y="0"/>
                  </a:lnTo>
                  <a:lnTo>
                    <a:pt x="84533" y="1063"/>
                  </a:lnTo>
                  <a:lnTo>
                    <a:pt x="101613" y="11603"/>
                  </a:lnTo>
                  <a:lnTo>
                    <a:pt x="115834" y="29156"/>
                  </a:lnTo>
                  <a:lnTo>
                    <a:pt x="129246" y="65346"/>
                  </a:lnTo>
                  <a:lnTo>
                    <a:pt x="132570" y="106874"/>
                  </a:lnTo>
                  <a:lnTo>
                    <a:pt x="125497" y="152194"/>
                  </a:lnTo>
                  <a:lnTo>
                    <a:pt x="109102" y="182000"/>
                  </a:lnTo>
                  <a:lnTo>
                    <a:pt x="96155" y="198085"/>
                  </a:lnTo>
                  <a:lnTo>
                    <a:pt x="70123" y="214704"/>
                  </a:lnTo>
                  <a:lnTo>
                    <a:pt x="40183" y="227038"/>
                  </a:lnTo>
                  <a:lnTo>
                    <a:pt x="29885" y="226121"/>
                  </a:lnTo>
                  <a:lnTo>
                    <a:pt x="9085" y="215744"/>
                  </a:lnTo>
                  <a:lnTo>
                    <a:pt x="3304" y="208064"/>
                  </a:lnTo>
                  <a:lnTo>
                    <a:pt x="620" y="199434"/>
                  </a:lnTo>
                  <a:lnTo>
                    <a:pt x="0" y="190171"/>
                  </a:lnTo>
                  <a:lnTo>
                    <a:pt x="5551" y="173640"/>
                  </a:lnTo>
                  <a:lnTo>
                    <a:pt x="10307" y="165956"/>
                  </a:lnTo>
                  <a:lnTo>
                    <a:pt x="39358" y="143964"/>
                  </a:lnTo>
                  <a:lnTo>
                    <a:pt x="83190" y="133808"/>
                  </a:lnTo>
                  <a:lnTo>
                    <a:pt x="141997" y="138782"/>
                  </a:lnTo>
                  <a:lnTo>
                    <a:pt x="189315" y="151030"/>
                  </a:lnTo>
                  <a:lnTo>
                    <a:pt x="209332" y="161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71209" y="3068833"/>
              <a:ext cx="362874" cy="318451"/>
            </a:xfrm>
            <a:custGeom>
              <a:avLst/>
              <a:gdLst/>
              <a:ahLst/>
              <a:cxnLst/>
              <a:rect l="0" t="0" r="0" b="0"/>
              <a:pathLst>
                <a:path w="362874" h="318451">
                  <a:moveTo>
                    <a:pt x="325122" y="26545"/>
                  </a:moveTo>
                  <a:lnTo>
                    <a:pt x="313944" y="15367"/>
                  </a:lnTo>
                  <a:lnTo>
                    <a:pt x="295978" y="9879"/>
                  </a:lnTo>
                  <a:lnTo>
                    <a:pt x="238876" y="0"/>
                  </a:lnTo>
                  <a:lnTo>
                    <a:pt x="179058" y="7177"/>
                  </a:lnTo>
                  <a:lnTo>
                    <a:pt x="127424" y="19860"/>
                  </a:lnTo>
                  <a:lnTo>
                    <a:pt x="88601" y="35743"/>
                  </a:lnTo>
                  <a:lnTo>
                    <a:pt x="58639" y="60856"/>
                  </a:lnTo>
                  <a:lnTo>
                    <a:pt x="13106" y="121541"/>
                  </a:lnTo>
                  <a:lnTo>
                    <a:pt x="5125" y="145584"/>
                  </a:lnTo>
                  <a:lnTo>
                    <a:pt x="0" y="199148"/>
                  </a:lnTo>
                  <a:lnTo>
                    <a:pt x="4702" y="235224"/>
                  </a:lnTo>
                  <a:lnTo>
                    <a:pt x="19093" y="268140"/>
                  </a:lnTo>
                  <a:lnTo>
                    <a:pt x="38175" y="294531"/>
                  </a:lnTo>
                  <a:lnTo>
                    <a:pt x="64237" y="311579"/>
                  </a:lnTo>
                  <a:lnTo>
                    <a:pt x="99774" y="318450"/>
                  </a:lnTo>
                  <a:lnTo>
                    <a:pt x="153704" y="312366"/>
                  </a:lnTo>
                  <a:lnTo>
                    <a:pt x="209416" y="296780"/>
                  </a:lnTo>
                  <a:lnTo>
                    <a:pt x="248335" y="275070"/>
                  </a:lnTo>
                  <a:lnTo>
                    <a:pt x="303659" y="227209"/>
                  </a:lnTo>
                  <a:lnTo>
                    <a:pt x="351066" y="188526"/>
                  </a:lnTo>
                  <a:lnTo>
                    <a:pt x="360050" y="167947"/>
                  </a:lnTo>
                  <a:lnTo>
                    <a:pt x="362873" y="142033"/>
                  </a:lnTo>
                  <a:lnTo>
                    <a:pt x="356715" y="96898"/>
                  </a:lnTo>
                  <a:lnTo>
                    <a:pt x="335651" y="4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484776" y="4130998"/>
            <a:ext cx="954528" cy="402392"/>
            <a:chOff x="6484776" y="4130998"/>
            <a:chExt cx="954528" cy="402392"/>
          </a:xfrm>
        </p:grpSpPr>
        <p:sp>
          <p:nvSpPr>
            <p:cNvPr id="147" name="Freeform 146"/>
            <p:cNvSpPr/>
            <p:nvPr/>
          </p:nvSpPr>
          <p:spPr>
            <a:xfrm>
              <a:off x="6484776" y="4131212"/>
              <a:ext cx="295577" cy="402178"/>
            </a:xfrm>
            <a:custGeom>
              <a:avLst/>
              <a:gdLst/>
              <a:ahLst/>
              <a:cxnLst/>
              <a:rect l="0" t="0" r="0" b="0"/>
              <a:pathLst>
                <a:path w="295577" h="402178">
                  <a:moveTo>
                    <a:pt x="106063" y="27544"/>
                  </a:moveTo>
                  <a:lnTo>
                    <a:pt x="82016" y="45525"/>
                  </a:lnTo>
                  <a:lnTo>
                    <a:pt x="25365" y="107937"/>
                  </a:lnTo>
                  <a:lnTo>
                    <a:pt x="18339" y="110385"/>
                  </a:lnTo>
                  <a:lnTo>
                    <a:pt x="11315" y="109677"/>
                  </a:lnTo>
                  <a:lnTo>
                    <a:pt x="4294" y="106866"/>
                  </a:lnTo>
                  <a:lnTo>
                    <a:pt x="782" y="101483"/>
                  </a:lnTo>
                  <a:lnTo>
                    <a:pt x="0" y="86142"/>
                  </a:lnTo>
                  <a:lnTo>
                    <a:pt x="11726" y="57775"/>
                  </a:lnTo>
                  <a:lnTo>
                    <a:pt x="30019" y="32732"/>
                  </a:lnTo>
                  <a:lnTo>
                    <a:pt x="55845" y="10494"/>
                  </a:lnTo>
                  <a:lnTo>
                    <a:pt x="78675" y="2419"/>
                  </a:lnTo>
                  <a:lnTo>
                    <a:pt x="103249" y="0"/>
                  </a:lnTo>
                  <a:lnTo>
                    <a:pt x="125870" y="2824"/>
                  </a:lnTo>
                  <a:lnTo>
                    <a:pt x="144502" y="11098"/>
                  </a:lnTo>
                  <a:lnTo>
                    <a:pt x="160581" y="23744"/>
                  </a:lnTo>
                  <a:lnTo>
                    <a:pt x="181618" y="50595"/>
                  </a:lnTo>
                  <a:lnTo>
                    <a:pt x="209239" y="107095"/>
                  </a:lnTo>
                  <a:lnTo>
                    <a:pt x="219381" y="161368"/>
                  </a:lnTo>
                  <a:lnTo>
                    <a:pt x="218265" y="214029"/>
                  </a:lnTo>
                  <a:lnTo>
                    <a:pt x="207125" y="264162"/>
                  </a:lnTo>
                  <a:lnTo>
                    <a:pt x="191320" y="317955"/>
                  </a:lnTo>
                  <a:lnTo>
                    <a:pt x="166420" y="351458"/>
                  </a:lnTo>
                  <a:lnTo>
                    <a:pt x="121810" y="391745"/>
                  </a:lnTo>
                  <a:lnTo>
                    <a:pt x="100584" y="399981"/>
                  </a:lnTo>
                  <a:lnTo>
                    <a:pt x="88372" y="402177"/>
                  </a:lnTo>
                  <a:lnTo>
                    <a:pt x="77891" y="400132"/>
                  </a:lnTo>
                  <a:lnTo>
                    <a:pt x="60008" y="388501"/>
                  </a:lnTo>
                  <a:lnTo>
                    <a:pt x="42374" y="362222"/>
                  </a:lnTo>
                  <a:lnTo>
                    <a:pt x="39932" y="339287"/>
                  </a:lnTo>
                  <a:lnTo>
                    <a:pt x="43916" y="315835"/>
                  </a:lnTo>
                  <a:lnTo>
                    <a:pt x="53486" y="297613"/>
                  </a:lnTo>
                  <a:lnTo>
                    <a:pt x="83206" y="274201"/>
                  </a:lnTo>
                  <a:lnTo>
                    <a:pt x="121647" y="263624"/>
                  </a:lnTo>
                  <a:lnTo>
                    <a:pt x="175389" y="268456"/>
                  </a:lnTo>
                  <a:lnTo>
                    <a:pt x="221013" y="283795"/>
                  </a:lnTo>
                  <a:lnTo>
                    <a:pt x="278733" y="314322"/>
                  </a:lnTo>
                  <a:lnTo>
                    <a:pt x="295576" y="332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27751" y="4274570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77989" y="5589"/>
                  </a:lnTo>
                  <a:lnTo>
                    <a:pt x="66637" y="17692"/>
                  </a:lnTo>
                  <a:lnTo>
                    <a:pt x="24154" y="7905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917222" y="4274570"/>
              <a:ext cx="142462" cy="136871"/>
            </a:xfrm>
            <a:custGeom>
              <a:avLst/>
              <a:gdLst/>
              <a:ahLst/>
              <a:cxnLst/>
              <a:rect l="0" t="0" r="0" b="0"/>
              <a:pathLst>
                <a:path w="142462" h="136871">
                  <a:moveTo>
                    <a:pt x="136871" y="136870"/>
                  </a:moveTo>
                  <a:lnTo>
                    <a:pt x="142461" y="120102"/>
                  </a:lnTo>
                  <a:lnTo>
                    <a:pt x="140597" y="113993"/>
                  </a:lnTo>
                  <a:lnTo>
                    <a:pt x="135845" y="108751"/>
                  </a:lnTo>
                  <a:lnTo>
                    <a:pt x="82089" y="66267"/>
                  </a:lnTo>
                  <a:lnTo>
                    <a:pt x="19979" y="18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86848" y="4130998"/>
              <a:ext cx="252456" cy="325736"/>
            </a:xfrm>
            <a:custGeom>
              <a:avLst/>
              <a:gdLst/>
              <a:ahLst/>
              <a:cxnLst/>
              <a:rect l="0" t="0" r="0" b="0"/>
              <a:pathLst>
                <a:path w="252456" h="325736">
                  <a:moveTo>
                    <a:pt x="214686" y="27758"/>
                  </a:moveTo>
                  <a:lnTo>
                    <a:pt x="197918" y="16580"/>
                  </a:lnTo>
                  <a:lnTo>
                    <a:pt x="139239" y="4883"/>
                  </a:lnTo>
                  <a:lnTo>
                    <a:pt x="112134" y="1214"/>
                  </a:lnTo>
                  <a:lnTo>
                    <a:pt x="59725" y="2151"/>
                  </a:lnTo>
                  <a:lnTo>
                    <a:pt x="37019" y="0"/>
                  </a:lnTo>
                  <a:lnTo>
                    <a:pt x="15230" y="2943"/>
                  </a:lnTo>
                  <a:lnTo>
                    <a:pt x="8015" y="10045"/>
                  </a:lnTo>
                  <a:lnTo>
                    <a:pt x="0" y="33534"/>
                  </a:lnTo>
                  <a:lnTo>
                    <a:pt x="1076" y="68464"/>
                  </a:lnTo>
                  <a:lnTo>
                    <a:pt x="15168" y="122329"/>
                  </a:lnTo>
                  <a:lnTo>
                    <a:pt x="18503" y="132920"/>
                  </a:lnTo>
                  <a:lnTo>
                    <a:pt x="23066" y="136470"/>
                  </a:lnTo>
                  <a:lnTo>
                    <a:pt x="28448" y="135328"/>
                  </a:lnTo>
                  <a:lnTo>
                    <a:pt x="34374" y="131057"/>
                  </a:lnTo>
                  <a:lnTo>
                    <a:pt x="41836" y="129379"/>
                  </a:lnTo>
                  <a:lnTo>
                    <a:pt x="94740" y="137919"/>
                  </a:lnTo>
                  <a:lnTo>
                    <a:pt x="150970" y="154280"/>
                  </a:lnTo>
                  <a:lnTo>
                    <a:pt x="202916" y="172841"/>
                  </a:lnTo>
                  <a:lnTo>
                    <a:pt x="227316" y="191758"/>
                  </a:lnTo>
                  <a:lnTo>
                    <a:pt x="242136" y="209442"/>
                  </a:lnTo>
                  <a:lnTo>
                    <a:pt x="250282" y="235238"/>
                  </a:lnTo>
                  <a:lnTo>
                    <a:pt x="252455" y="250306"/>
                  </a:lnTo>
                  <a:lnTo>
                    <a:pt x="250394" y="262691"/>
                  </a:lnTo>
                  <a:lnTo>
                    <a:pt x="238745" y="282691"/>
                  </a:lnTo>
                  <a:lnTo>
                    <a:pt x="212455" y="307105"/>
                  </a:lnTo>
                  <a:lnTo>
                    <a:pt x="182439" y="323567"/>
                  </a:lnTo>
                  <a:lnTo>
                    <a:pt x="158629" y="325735"/>
                  </a:lnTo>
                  <a:lnTo>
                    <a:pt x="105216" y="317595"/>
                  </a:lnTo>
                  <a:lnTo>
                    <a:pt x="53304" y="321094"/>
                  </a:lnTo>
                  <a:lnTo>
                    <a:pt x="35701" y="322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4349948" y="4148228"/>
            <a:ext cx="679531" cy="734653"/>
          </a:xfrm>
          <a:custGeom>
            <a:avLst/>
            <a:gdLst/>
            <a:ahLst/>
            <a:cxnLst/>
            <a:rect l="0" t="0" r="0" b="0"/>
            <a:pathLst>
              <a:path w="679531" h="734653">
                <a:moveTo>
                  <a:pt x="356290" y="0"/>
                </a:moveTo>
                <a:lnTo>
                  <a:pt x="301246" y="45469"/>
                </a:lnTo>
                <a:lnTo>
                  <a:pt x="249837" y="76788"/>
                </a:lnTo>
                <a:lnTo>
                  <a:pt x="194622" y="116424"/>
                </a:lnTo>
                <a:lnTo>
                  <a:pt x="139205" y="165417"/>
                </a:lnTo>
                <a:lnTo>
                  <a:pt x="81977" y="221756"/>
                </a:lnTo>
                <a:lnTo>
                  <a:pt x="53914" y="255998"/>
                </a:lnTo>
                <a:lnTo>
                  <a:pt x="29060" y="309490"/>
                </a:lnTo>
                <a:lnTo>
                  <a:pt x="6819" y="366287"/>
                </a:lnTo>
                <a:lnTo>
                  <a:pt x="0" y="429498"/>
                </a:lnTo>
                <a:lnTo>
                  <a:pt x="1938" y="470019"/>
                </a:lnTo>
                <a:lnTo>
                  <a:pt x="8117" y="493167"/>
                </a:lnTo>
                <a:lnTo>
                  <a:pt x="32164" y="547261"/>
                </a:lnTo>
                <a:lnTo>
                  <a:pt x="59952" y="610633"/>
                </a:lnTo>
                <a:lnTo>
                  <a:pt x="100269" y="670346"/>
                </a:lnTo>
                <a:lnTo>
                  <a:pt x="132383" y="698789"/>
                </a:lnTo>
                <a:lnTo>
                  <a:pt x="190584" y="725132"/>
                </a:lnTo>
                <a:lnTo>
                  <a:pt x="250118" y="734652"/>
                </a:lnTo>
                <a:lnTo>
                  <a:pt x="300915" y="730711"/>
                </a:lnTo>
                <a:lnTo>
                  <a:pt x="353671" y="718899"/>
                </a:lnTo>
                <a:lnTo>
                  <a:pt x="376183" y="712185"/>
                </a:lnTo>
                <a:lnTo>
                  <a:pt x="394767" y="699062"/>
                </a:lnTo>
                <a:lnTo>
                  <a:pt x="411995" y="683871"/>
                </a:lnTo>
                <a:lnTo>
                  <a:pt x="471203" y="647275"/>
                </a:lnTo>
                <a:lnTo>
                  <a:pt x="518510" y="589113"/>
                </a:lnTo>
                <a:lnTo>
                  <a:pt x="561836" y="531300"/>
                </a:lnTo>
                <a:lnTo>
                  <a:pt x="598246" y="474424"/>
                </a:lnTo>
                <a:lnTo>
                  <a:pt x="637423" y="415881"/>
                </a:lnTo>
                <a:lnTo>
                  <a:pt x="653978" y="363949"/>
                </a:lnTo>
                <a:lnTo>
                  <a:pt x="668513" y="308630"/>
                </a:lnTo>
                <a:lnTo>
                  <a:pt x="679530" y="249523"/>
                </a:lnTo>
                <a:lnTo>
                  <a:pt x="676463" y="187459"/>
                </a:lnTo>
                <a:lnTo>
                  <a:pt x="661261" y="127457"/>
                </a:lnTo>
                <a:lnTo>
                  <a:pt x="641919" y="84448"/>
                </a:lnTo>
                <a:lnTo>
                  <a:pt x="601766" y="35730"/>
                </a:lnTo>
                <a:lnTo>
                  <a:pt x="575253" y="19815"/>
                </a:lnTo>
                <a:lnTo>
                  <a:pt x="533683" y="5127"/>
                </a:lnTo>
                <a:lnTo>
                  <a:pt x="481624" y="1012"/>
                </a:lnTo>
                <a:lnTo>
                  <a:pt x="426281" y="200"/>
                </a:lnTo>
                <a:lnTo>
                  <a:pt x="370289" y="7275"/>
                </a:lnTo>
                <a:lnTo>
                  <a:pt x="314176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6422383" y="4011357"/>
            <a:ext cx="1135881" cy="469713"/>
            <a:chOff x="6422383" y="4011357"/>
            <a:chExt cx="1135881" cy="469713"/>
          </a:xfrm>
        </p:grpSpPr>
        <p:sp>
          <p:nvSpPr>
            <p:cNvPr id="153" name="Freeform 152"/>
            <p:cNvSpPr/>
            <p:nvPr/>
          </p:nvSpPr>
          <p:spPr>
            <a:xfrm>
              <a:off x="6548725" y="4011357"/>
              <a:ext cx="221099" cy="379027"/>
            </a:xfrm>
            <a:custGeom>
              <a:avLst/>
              <a:gdLst/>
              <a:ahLst/>
              <a:cxnLst/>
              <a:rect l="0" t="0" r="0" b="0"/>
              <a:pathLst>
                <a:path w="221099" h="379027">
                  <a:moveTo>
                    <a:pt x="221098" y="0"/>
                  </a:moveTo>
                  <a:lnTo>
                    <a:pt x="211524" y="31283"/>
                  </a:lnTo>
                  <a:lnTo>
                    <a:pt x="181009" y="86450"/>
                  </a:lnTo>
                  <a:lnTo>
                    <a:pt x="142600" y="138003"/>
                  </a:lnTo>
                  <a:lnTo>
                    <a:pt x="113222" y="176200"/>
                  </a:lnTo>
                  <a:lnTo>
                    <a:pt x="80378" y="231261"/>
                  </a:lnTo>
                  <a:lnTo>
                    <a:pt x="51168" y="284221"/>
                  </a:lnTo>
                  <a:lnTo>
                    <a:pt x="20401" y="34523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22383" y="4116642"/>
              <a:ext cx="305328" cy="305328"/>
            </a:xfrm>
            <a:custGeom>
              <a:avLst/>
              <a:gdLst/>
              <a:ahLst/>
              <a:cxnLst/>
              <a:rect l="0" t="0" r="0" b="0"/>
              <a:pathLst>
                <a:path w="305328" h="305328">
                  <a:moveTo>
                    <a:pt x="0" y="0"/>
                  </a:moveTo>
                  <a:lnTo>
                    <a:pt x="42692" y="26025"/>
                  </a:lnTo>
                  <a:lnTo>
                    <a:pt x="102217" y="81545"/>
                  </a:lnTo>
                  <a:lnTo>
                    <a:pt x="154238" y="138793"/>
                  </a:lnTo>
                  <a:lnTo>
                    <a:pt x="206156" y="194980"/>
                  </a:lnTo>
                  <a:lnTo>
                    <a:pt x="252297" y="253164"/>
                  </a:lnTo>
                  <a:lnTo>
                    <a:pt x="276746" y="281292"/>
                  </a:lnTo>
                  <a:lnTo>
                    <a:pt x="30532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055922" y="4011357"/>
              <a:ext cx="502342" cy="469713"/>
            </a:xfrm>
            <a:custGeom>
              <a:avLst/>
              <a:gdLst/>
              <a:ahLst/>
              <a:cxnLst/>
              <a:rect l="0" t="0" r="0" b="0"/>
              <a:pathLst>
                <a:path w="502342" h="469713">
                  <a:moveTo>
                    <a:pt x="240327" y="0"/>
                  </a:moveTo>
                  <a:lnTo>
                    <a:pt x="181709" y="14655"/>
                  </a:lnTo>
                  <a:lnTo>
                    <a:pt x="129875" y="36603"/>
                  </a:lnTo>
                  <a:lnTo>
                    <a:pt x="102575" y="57769"/>
                  </a:lnTo>
                  <a:lnTo>
                    <a:pt x="58063" y="117434"/>
                  </a:lnTo>
                  <a:lnTo>
                    <a:pt x="29802" y="169469"/>
                  </a:lnTo>
                  <a:lnTo>
                    <a:pt x="18079" y="196983"/>
                  </a:lnTo>
                  <a:lnTo>
                    <a:pt x="7432" y="249653"/>
                  </a:lnTo>
                  <a:lnTo>
                    <a:pt x="0" y="305378"/>
                  </a:lnTo>
                  <a:lnTo>
                    <a:pt x="9865" y="367118"/>
                  </a:lnTo>
                  <a:lnTo>
                    <a:pt x="12986" y="378106"/>
                  </a:lnTo>
                  <a:lnTo>
                    <a:pt x="25813" y="396555"/>
                  </a:lnTo>
                  <a:lnTo>
                    <a:pt x="82977" y="441887"/>
                  </a:lnTo>
                  <a:lnTo>
                    <a:pt x="117275" y="460043"/>
                  </a:lnTo>
                  <a:lnTo>
                    <a:pt x="157073" y="469712"/>
                  </a:lnTo>
                  <a:lnTo>
                    <a:pt x="195382" y="469457"/>
                  </a:lnTo>
                  <a:lnTo>
                    <a:pt x="250945" y="458890"/>
                  </a:lnTo>
                  <a:lnTo>
                    <a:pt x="312652" y="430632"/>
                  </a:lnTo>
                  <a:lnTo>
                    <a:pt x="373957" y="389464"/>
                  </a:lnTo>
                  <a:lnTo>
                    <a:pt x="435206" y="331351"/>
                  </a:lnTo>
                  <a:lnTo>
                    <a:pt x="463402" y="280418"/>
                  </a:lnTo>
                  <a:lnTo>
                    <a:pt x="489891" y="227357"/>
                  </a:lnTo>
                  <a:lnTo>
                    <a:pt x="499495" y="180189"/>
                  </a:lnTo>
                  <a:lnTo>
                    <a:pt x="502341" y="129168"/>
                  </a:lnTo>
                  <a:lnTo>
                    <a:pt x="493648" y="100692"/>
                  </a:lnTo>
                  <a:lnTo>
                    <a:pt x="476916" y="77508"/>
                  </a:lnTo>
                  <a:lnTo>
                    <a:pt x="414268" y="28718"/>
                  </a:lnTo>
                  <a:lnTo>
                    <a:pt x="370113" y="9549"/>
                  </a:lnTo>
                  <a:lnTo>
                    <a:pt x="337004" y="4244"/>
                  </a:lnTo>
                  <a:lnTo>
                    <a:pt x="274301" y="12436"/>
                  </a:lnTo>
                  <a:lnTo>
                    <a:pt x="22979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122952" y="4926132"/>
            <a:ext cx="1998427" cy="571717"/>
            <a:chOff x="5122952" y="4926132"/>
            <a:chExt cx="1998427" cy="571717"/>
          </a:xfrm>
        </p:grpSpPr>
        <p:sp>
          <p:nvSpPr>
            <p:cNvPr id="157" name="Freeform 156"/>
            <p:cNvSpPr/>
            <p:nvPr/>
          </p:nvSpPr>
          <p:spPr>
            <a:xfrm>
              <a:off x="5122952" y="5058425"/>
              <a:ext cx="278168" cy="439424"/>
            </a:xfrm>
            <a:custGeom>
              <a:avLst/>
              <a:gdLst/>
              <a:ahLst/>
              <a:cxnLst/>
              <a:rect l="0" t="0" r="0" b="0"/>
              <a:pathLst>
                <a:path w="278168" h="439424">
                  <a:moveTo>
                    <a:pt x="46540" y="26839"/>
                  </a:moveTo>
                  <a:lnTo>
                    <a:pt x="26296" y="85456"/>
                  </a:lnTo>
                  <a:lnTo>
                    <a:pt x="12726" y="120246"/>
                  </a:lnTo>
                  <a:lnTo>
                    <a:pt x="8789" y="124205"/>
                  </a:lnTo>
                  <a:lnTo>
                    <a:pt x="4995" y="123335"/>
                  </a:lnTo>
                  <a:lnTo>
                    <a:pt x="1296" y="119246"/>
                  </a:lnTo>
                  <a:lnTo>
                    <a:pt x="0" y="113010"/>
                  </a:lnTo>
                  <a:lnTo>
                    <a:pt x="6324" y="77785"/>
                  </a:lnTo>
                  <a:lnTo>
                    <a:pt x="18839" y="37032"/>
                  </a:lnTo>
                  <a:lnTo>
                    <a:pt x="31889" y="19281"/>
                  </a:lnTo>
                  <a:lnTo>
                    <a:pt x="40282" y="11272"/>
                  </a:lnTo>
                  <a:lnTo>
                    <a:pt x="62086" y="2373"/>
                  </a:lnTo>
                  <a:lnTo>
                    <a:pt x="74452" y="0"/>
                  </a:lnTo>
                  <a:lnTo>
                    <a:pt x="85035" y="1927"/>
                  </a:lnTo>
                  <a:lnTo>
                    <a:pt x="103033" y="13427"/>
                  </a:lnTo>
                  <a:lnTo>
                    <a:pt x="132482" y="42171"/>
                  </a:lnTo>
                  <a:lnTo>
                    <a:pt x="165614" y="100960"/>
                  </a:lnTo>
                  <a:lnTo>
                    <a:pt x="182668" y="152094"/>
                  </a:lnTo>
                  <a:lnTo>
                    <a:pt x="190599" y="202382"/>
                  </a:lnTo>
                  <a:lnTo>
                    <a:pt x="193279" y="261296"/>
                  </a:lnTo>
                  <a:lnTo>
                    <a:pt x="182399" y="323743"/>
                  </a:lnTo>
                  <a:lnTo>
                    <a:pt x="169463" y="361255"/>
                  </a:lnTo>
                  <a:lnTo>
                    <a:pt x="144130" y="399783"/>
                  </a:lnTo>
                  <a:lnTo>
                    <a:pt x="123549" y="422650"/>
                  </a:lnTo>
                  <a:lnTo>
                    <a:pt x="91454" y="438654"/>
                  </a:lnTo>
                  <a:lnTo>
                    <a:pt x="79992" y="439423"/>
                  </a:lnTo>
                  <a:lnTo>
                    <a:pt x="57898" y="434037"/>
                  </a:lnTo>
                  <a:lnTo>
                    <a:pt x="31318" y="417852"/>
                  </a:lnTo>
                  <a:lnTo>
                    <a:pt x="19107" y="398714"/>
                  </a:lnTo>
                  <a:lnTo>
                    <a:pt x="12121" y="375781"/>
                  </a:lnTo>
                  <a:lnTo>
                    <a:pt x="12915" y="353889"/>
                  </a:lnTo>
                  <a:lnTo>
                    <a:pt x="20287" y="335582"/>
                  </a:lnTo>
                  <a:lnTo>
                    <a:pt x="32532" y="319645"/>
                  </a:lnTo>
                  <a:lnTo>
                    <a:pt x="49673" y="304764"/>
                  </a:lnTo>
                  <a:lnTo>
                    <a:pt x="60327" y="301030"/>
                  </a:lnTo>
                  <a:lnTo>
                    <a:pt x="84643" y="300000"/>
                  </a:lnTo>
                  <a:lnTo>
                    <a:pt x="119051" y="305997"/>
                  </a:lnTo>
                  <a:lnTo>
                    <a:pt x="172725" y="333341"/>
                  </a:lnTo>
                  <a:lnTo>
                    <a:pt x="232739" y="366245"/>
                  </a:lnTo>
                  <a:lnTo>
                    <a:pt x="278167" y="384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314524" y="4926132"/>
              <a:ext cx="199078" cy="199369"/>
            </a:xfrm>
            <a:custGeom>
              <a:avLst/>
              <a:gdLst/>
              <a:ahLst/>
              <a:cxnLst/>
              <a:rect l="0" t="0" r="0" b="0"/>
              <a:pathLst>
                <a:path w="199078" h="199369">
                  <a:moveTo>
                    <a:pt x="44481" y="43318"/>
                  </a:moveTo>
                  <a:lnTo>
                    <a:pt x="15172" y="72627"/>
                  </a:lnTo>
                  <a:lnTo>
                    <a:pt x="9734" y="73386"/>
                  </a:lnTo>
                  <a:lnTo>
                    <a:pt x="4938" y="70382"/>
                  </a:lnTo>
                  <a:lnTo>
                    <a:pt x="572" y="64870"/>
                  </a:lnTo>
                  <a:lnTo>
                    <a:pt x="0" y="58856"/>
                  </a:lnTo>
                  <a:lnTo>
                    <a:pt x="5604" y="45935"/>
                  </a:lnTo>
                  <a:lnTo>
                    <a:pt x="46294" y="11615"/>
                  </a:lnTo>
                  <a:lnTo>
                    <a:pt x="56218" y="4636"/>
                  </a:lnTo>
                  <a:lnTo>
                    <a:pt x="76603" y="0"/>
                  </a:lnTo>
                  <a:lnTo>
                    <a:pt x="86953" y="401"/>
                  </a:lnTo>
                  <a:lnTo>
                    <a:pt x="104692" y="7087"/>
                  </a:lnTo>
                  <a:lnTo>
                    <a:pt x="112697" y="12145"/>
                  </a:lnTo>
                  <a:lnTo>
                    <a:pt x="116865" y="19027"/>
                  </a:lnTo>
                  <a:lnTo>
                    <a:pt x="118375" y="36031"/>
                  </a:lnTo>
                  <a:lnTo>
                    <a:pt x="106087" y="69695"/>
                  </a:lnTo>
                  <a:lnTo>
                    <a:pt x="107779" y="70262"/>
                  </a:lnTo>
                  <a:lnTo>
                    <a:pt x="111246" y="68299"/>
                  </a:lnTo>
                  <a:lnTo>
                    <a:pt x="138483" y="71128"/>
                  </a:lnTo>
                  <a:lnTo>
                    <a:pt x="170599" y="79374"/>
                  </a:lnTo>
                  <a:lnTo>
                    <a:pt x="178863" y="86073"/>
                  </a:lnTo>
                  <a:lnTo>
                    <a:pt x="191164" y="105994"/>
                  </a:lnTo>
                  <a:lnTo>
                    <a:pt x="199077" y="143517"/>
                  </a:lnTo>
                  <a:lnTo>
                    <a:pt x="194688" y="164281"/>
                  </a:lnTo>
                  <a:lnTo>
                    <a:pt x="183769" y="181308"/>
                  </a:lnTo>
                  <a:lnTo>
                    <a:pt x="167218" y="196674"/>
                  </a:lnTo>
                  <a:lnTo>
                    <a:pt x="159061" y="199368"/>
                  </a:lnTo>
                  <a:lnTo>
                    <a:pt x="151283" y="198824"/>
                  </a:lnTo>
                  <a:lnTo>
                    <a:pt x="118180" y="190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95917" y="5201077"/>
              <a:ext cx="84229" cy="147401"/>
            </a:xfrm>
            <a:custGeom>
              <a:avLst/>
              <a:gdLst/>
              <a:ahLst/>
              <a:cxnLst/>
              <a:rect l="0" t="0" r="0" b="0"/>
              <a:pathLst>
                <a:path w="84229" h="147401">
                  <a:moveTo>
                    <a:pt x="84228" y="0"/>
                  </a:moveTo>
                  <a:lnTo>
                    <a:pt x="67461" y="11179"/>
                  </a:lnTo>
                  <a:lnTo>
                    <a:pt x="45855" y="40487"/>
                  </a:lnTo>
                  <a:lnTo>
                    <a:pt x="22011" y="94543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685389" y="5222116"/>
              <a:ext cx="136871" cy="91916"/>
            </a:xfrm>
            <a:custGeom>
              <a:avLst/>
              <a:gdLst/>
              <a:ahLst/>
              <a:cxnLst/>
              <a:rect l="0" t="0" r="0" b="0"/>
              <a:pathLst>
                <a:path w="136871" h="91916">
                  <a:moveTo>
                    <a:pt x="136870" y="73718"/>
                  </a:moveTo>
                  <a:lnTo>
                    <a:pt x="131281" y="90486"/>
                  </a:lnTo>
                  <a:lnTo>
                    <a:pt x="127294" y="91915"/>
                  </a:lnTo>
                  <a:lnTo>
                    <a:pt x="122297" y="89359"/>
                  </a:lnTo>
                  <a:lnTo>
                    <a:pt x="63065" y="31463"/>
                  </a:lnTo>
                  <a:lnTo>
                    <a:pt x="35073" y="3500"/>
                  </a:lnTo>
                  <a:lnTo>
                    <a:pt x="28061" y="0"/>
                  </a:lnTo>
                  <a:lnTo>
                    <a:pt x="0" y="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897806" y="4990507"/>
              <a:ext cx="299820" cy="424841"/>
            </a:xfrm>
            <a:custGeom>
              <a:avLst/>
              <a:gdLst/>
              <a:ahLst/>
              <a:cxnLst/>
              <a:rect l="0" t="0" r="0" b="0"/>
              <a:pathLst>
                <a:path w="299820" h="424841">
                  <a:moveTo>
                    <a:pt x="166608" y="0"/>
                  </a:moveTo>
                  <a:lnTo>
                    <a:pt x="111564" y="16789"/>
                  </a:lnTo>
                  <a:lnTo>
                    <a:pt x="60155" y="20215"/>
                  </a:lnTo>
                  <a:lnTo>
                    <a:pt x="10530" y="26480"/>
                  </a:lnTo>
                  <a:lnTo>
                    <a:pt x="4064" y="34031"/>
                  </a:lnTo>
                  <a:lnTo>
                    <a:pt x="0" y="58019"/>
                  </a:lnTo>
                  <a:lnTo>
                    <a:pt x="6923" y="111504"/>
                  </a:lnTo>
                  <a:lnTo>
                    <a:pt x="22950" y="167889"/>
                  </a:lnTo>
                  <a:lnTo>
                    <a:pt x="28722" y="173927"/>
                  </a:lnTo>
                  <a:lnTo>
                    <a:pt x="36080" y="176783"/>
                  </a:lnTo>
                  <a:lnTo>
                    <a:pt x="44494" y="177517"/>
                  </a:lnTo>
                  <a:lnTo>
                    <a:pt x="60083" y="172094"/>
                  </a:lnTo>
                  <a:lnTo>
                    <a:pt x="88251" y="159006"/>
                  </a:lnTo>
                  <a:lnTo>
                    <a:pt x="113066" y="153727"/>
                  </a:lnTo>
                  <a:lnTo>
                    <a:pt x="167124" y="159871"/>
                  </a:lnTo>
                  <a:lnTo>
                    <a:pt x="192574" y="166980"/>
                  </a:lnTo>
                  <a:lnTo>
                    <a:pt x="227976" y="190608"/>
                  </a:lnTo>
                  <a:lnTo>
                    <a:pt x="257499" y="223395"/>
                  </a:lnTo>
                  <a:lnTo>
                    <a:pt x="284570" y="282377"/>
                  </a:lnTo>
                  <a:lnTo>
                    <a:pt x="295075" y="305655"/>
                  </a:lnTo>
                  <a:lnTo>
                    <a:pt x="299819" y="343899"/>
                  </a:lnTo>
                  <a:lnTo>
                    <a:pt x="293165" y="377977"/>
                  </a:lnTo>
                  <a:lnTo>
                    <a:pt x="282907" y="399617"/>
                  </a:lnTo>
                  <a:lnTo>
                    <a:pt x="274557" y="406791"/>
                  </a:lnTo>
                  <a:lnTo>
                    <a:pt x="214244" y="424840"/>
                  </a:lnTo>
                  <a:lnTo>
                    <a:pt x="178773" y="424057"/>
                  </a:lnTo>
                  <a:lnTo>
                    <a:pt x="13502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59212" y="5151362"/>
              <a:ext cx="94758" cy="18131"/>
            </a:xfrm>
            <a:custGeom>
              <a:avLst/>
              <a:gdLst/>
              <a:ahLst/>
              <a:cxnLst/>
              <a:rect l="0" t="0" r="0" b="0"/>
              <a:pathLst>
                <a:path w="94758" h="18131">
                  <a:moveTo>
                    <a:pt x="94757" y="18130"/>
                  </a:moveTo>
                  <a:lnTo>
                    <a:pt x="83578" y="6952"/>
                  </a:lnTo>
                  <a:lnTo>
                    <a:pt x="65612" y="1463"/>
                  </a:lnTo>
                  <a:lnTo>
                    <a:pt x="54270" y="0"/>
                  </a:lnTo>
                  <a:lnTo>
                    <a:pt x="32309" y="4613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59212" y="527477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3"/>
                  </a:lnTo>
                  <a:lnTo>
                    <a:pt x="50897" y="6759"/>
                  </a:lnTo>
                  <a:lnTo>
                    <a:pt x="27300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774763" y="5022093"/>
              <a:ext cx="37176" cy="421141"/>
            </a:xfrm>
            <a:custGeom>
              <a:avLst/>
              <a:gdLst/>
              <a:ahLst/>
              <a:cxnLst/>
              <a:rect l="0" t="0" r="0" b="0"/>
              <a:pathLst>
                <a:path w="37176" h="42114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8"/>
                  </a:lnTo>
                  <a:lnTo>
                    <a:pt x="6556" y="142285"/>
                  </a:lnTo>
                  <a:lnTo>
                    <a:pt x="12764" y="193587"/>
                  </a:lnTo>
                  <a:lnTo>
                    <a:pt x="16293" y="244663"/>
                  </a:lnTo>
                  <a:lnTo>
                    <a:pt x="27374" y="304435"/>
                  </a:lnTo>
                  <a:lnTo>
                    <a:pt x="35239" y="366892"/>
                  </a:lnTo>
                  <a:lnTo>
                    <a:pt x="3717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592909" y="5074735"/>
              <a:ext cx="197972" cy="183736"/>
            </a:xfrm>
            <a:custGeom>
              <a:avLst/>
              <a:gdLst/>
              <a:ahLst/>
              <a:cxnLst/>
              <a:rect l="0" t="0" r="0" b="0"/>
              <a:pathLst>
                <a:path w="197972" h="183736">
                  <a:moveTo>
                    <a:pt x="197971" y="136871"/>
                  </a:moveTo>
                  <a:lnTo>
                    <a:pt x="186793" y="148049"/>
                  </a:lnTo>
                  <a:lnTo>
                    <a:pt x="168827" y="153538"/>
                  </a:lnTo>
                  <a:lnTo>
                    <a:pt x="113576" y="162650"/>
                  </a:lnTo>
                  <a:lnTo>
                    <a:pt x="51937" y="179145"/>
                  </a:lnTo>
                  <a:lnTo>
                    <a:pt x="30122" y="183735"/>
                  </a:lnTo>
                  <a:lnTo>
                    <a:pt x="8728" y="181876"/>
                  </a:lnTo>
                  <a:lnTo>
                    <a:pt x="2789" y="177403"/>
                  </a:lnTo>
                  <a:lnTo>
                    <a:pt x="0" y="170911"/>
                  </a:lnTo>
                  <a:lnTo>
                    <a:pt x="20" y="153169"/>
                  </a:lnTo>
                  <a:lnTo>
                    <a:pt x="12706" y="95748"/>
                  </a:lnTo>
                  <a:lnTo>
                    <a:pt x="37945" y="42245"/>
                  </a:lnTo>
                  <a:lnTo>
                    <a:pt x="50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40105" y="5074735"/>
              <a:ext cx="281274" cy="308430"/>
            </a:xfrm>
            <a:custGeom>
              <a:avLst/>
              <a:gdLst/>
              <a:ahLst/>
              <a:cxnLst/>
              <a:rect l="0" t="0" r="0" b="0"/>
              <a:pathLst>
                <a:path w="281274" h="308430">
                  <a:moveTo>
                    <a:pt x="129760" y="21057"/>
                  </a:moveTo>
                  <a:lnTo>
                    <a:pt x="118581" y="9879"/>
                  </a:lnTo>
                  <a:lnTo>
                    <a:pt x="111779" y="8926"/>
                  </a:lnTo>
                  <a:lnTo>
                    <a:pt x="94862" y="14106"/>
                  </a:lnTo>
                  <a:lnTo>
                    <a:pt x="71197" y="30176"/>
                  </a:lnTo>
                  <a:lnTo>
                    <a:pt x="30582" y="89225"/>
                  </a:lnTo>
                  <a:lnTo>
                    <a:pt x="1868" y="152029"/>
                  </a:lnTo>
                  <a:lnTo>
                    <a:pt x="0" y="176363"/>
                  </a:lnTo>
                  <a:lnTo>
                    <a:pt x="8332" y="226170"/>
                  </a:lnTo>
                  <a:lnTo>
                    <a:pt x="23461" y="261596"/>
                  </a:lnTo>
                  <a:lnTo>
                    <a:pt x="39232" y="277312"/>
                  </a:lnTo>
                  <a:lnTo>
                    <a:pt x="98545" y="304716"/>
                  </a:lnTo>
                  <a:lnTo>
                    <a:pt x="108950" y="308429"/>
                  </a:lnTo>
                  <a:lnTo>
                    <a:pt x="145951" y="308066"/>
                  </a:lnTo>
                  <a:lnTo>
                    <a:pt x="199205" y="296292"/>
                  </a:lnTo>
                  <a:lnTo>
                    <a:pt x="241613" y="272650"/>
                  </a:lnTo>
                  <a:lnTo>
                    <a:pt x="256681" y="258049"/>
                  </a:lnTo>
                  <a:lnTo>
                    <a:pt x="271742" y="228928"/>
                  </a:lnTo>
                  <a:lnTo>
                    <a:pt x="281273" y="192353"/>
                  </a:lnTo>
                  <a:lnTo>
                    <a:pt x="275199" y="141721"/>
                  </a:lnTo>
                  <a:lnTo>
                    <a:pt x="268099" y="113290"/>
                  </a:lnTo>
                  <a:lnTo>
                    <a:pt x="257145" y="92855"/>
                  </a:lnTo>
                  <a:lnTo>
                    <a:pt x="199151" y="46073"/>
                  </a:lnTo>
                  <a:lnTo>
                    <a:pt x="136435" y="12614"/>
                  </a:lnTo>
                  <a:lnTo>
                    <a:pt x="1192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19059" y="3548103"/>
            <a:ext cx="1380267" cy="736996"/>
            <a:chOff x="519059" y="3548103"/>
            <a:chExt cx="1380267" cy="736996"/>
          </a:xfrm>
        </p:grpSpPr>
        <p:sp>
          <p:nvSpPr>
            <p:cNvPr id="168" name="Freeform 167"/>
            <p:cNvSpPr/>
            <p:nvPr/>
          </p:nvSpPr>
          <p:spPr>
            <a:xfrm>
              <a:off x="519059" y="3548103"/>
              <a:ext cx="218405" cy="284271"/>
            </a:xfrm>
            <a:custGeom>
              <a:avLst/>
              <a:gdLst/>
              <a:ahLst/>
              <a:cxnLst/>
              <a:rect l="0" t="0" r="0" b="0"/>
              <a:pathLst>
                <a:path w="218405" h="284271">
                  <a:moveTo>
                    <a:pt x="154764" y="0"/>
                  </a:moveTo>
                  <a:lnTo>
                    <a:pt x="143586" y="16768"/>
                  </a:lnTo>
                  <a:lnTo>
                    <a:pt x="135614" y="21707"/>
                  </a:lnTo>
                  <a:lnTo>
                    <a:pt x="100867" y="28659"/>
                  </a:lnTo>
                  <a:lnTo>
                    <a:pt x="43556" y="27888"/>
                  </a:lnTo>
                  <a:lnTo>
                    <a:pt x="31492" y="25611"/>
                  </a:lnTo>
                  <a:lnTo>
                    <a:pt x="11849" y="29320"/>
                  </a:lnTo>
                  <a:lnTo>
                    <a:pt x="3336" y="33585"/>
                  </a:lnTo>
                  <a:lnTo>
                    <a:pt x="0" y="38768"/>
                  </a:lnTo>
                  <a:lnTo>
                    <a:pt x="115" y="44562"/>
                  </a:lnTo>
                  <a:lnTo>
                    <a:pt x="18182" y="104229"/>
                  </a:lnTo>
                  <a:lnTo>
                    <a:pt x="31989" y="147191"/>
                  </a:lnTo>
                  <a:lnTo>
                    <a:pt x="38989" y="153109"/>
                  </a:lnTo>
                  <a:lnTo>
                    <a:pt x="48335" y="155886"/>
                  </a:lnTo>
                  <a:lnTo>
                    <a:pt x="80726" y="154203"/>
                  </a:lnTo>
                  <a:lnTo>
                    <a:pt x="101971" y="151593"/>
                  </a:lnTo>
                  <a:lnTo>
                    <a:pt x="160334" y="162452"/>
                  </a:lnTo>
                  <a:lnTo>
                    <a:pt x="189820" y="177856"/>
                  </a:lnTo>
                  <a:lnTo>
                    <a:pt x="213374" y="197238"/>
                  </a:lnTo>
                  <a:lnTo>
                    <a:pt x="217234" y="205191"/>
                  </a:lnTo>
                  <a:lnTo>
                    <a:pt x="218404" y="223387"/>
                  </a:lnTo>
                  <a:lnTo>
                    <a:pt x="211904" y="240053"/>
                  </a:lnTo>
                  <a:lnTo>
                    <a:pt x="200047" y="255259"/>
                  </a:lnTo>
                  <a:lnTo>
                    <a:pt x="183079" y="269816"/>
                  </a:lnTo>
                  <a:lnTo>
                    <a:pt x="173641" y="273464"/>
                  </a:lnTo>
                  <a:lnTo>
                    <a:pt x="112459" y="279937"/>
                  </a:lnTo>
                  <a:lnTo>
                    <a:pt x="83348" y="277266"/>
                  </a:lnTo>
                  <a:lnTo>
                    <a:pt x="6000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26424" y="3874487"/>
              <a:ext cx="347442" cy="40548"/>
            </a:xfrm>
            <a:custGeom>
              <a:avLst/>
              <a:gdLst/>
              <a:ahLst/>
              <a:cxnLst/>
              <a:rect l="0" t="0" r="0" b="0"/>
              <a:pathLst>
                <a:path w="347442" h="40548">
                  <a:moveTo>
                    <a:pt x="347441" y="0"/>
                  </a:moveTo>
                  <a:lnTo>
                    <a:pt x="336262" y="11178"/>
                  </a:lnTo>
                  <a:lnTo>
                    <a:pt x="318296" y="16666"/>
                  </a:lnTo>
                  <a:lnTo>
                    <a:pt x="263045" y="25779"/>
                  </a:lnTo>
                  <a:lnTo>
                    <a:pt x="212990" y="24276"/>
                  </a:lnTo>
                  <a:lnTo>
                    <a:pt x="159316" y="28928"/>
                  </a:lnTo>
                  <a:lnTo>
                    <a:pt x="104866" y="34180"/>
                  </a:lnTo>
                  <a:lnTo>
                    <a:pt x="49051" y="40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12220" y="3956000"/>
              <a:ext cx="177418" cy="271252"/>
            </a:xfrm>
            <a:custGeom>
              <a:avLst/>
              <a:gdLst/>
              <a:ahLst/>
              <a:cxnLst/>
              <a:rect l="0" t="0" r="0" b="0"/>
              <a:pathLst>
                <a:path w="177418" h="271252">
                  <a:moveTo>
                    <a:pt x="177417" y="55357"/>
                  </a:moveTo>
                  <a:lnTo>
                    <a:pt x="122329" y="104856"/>
                  </a:lnTo>
                  <a:lnTo>
                    <a:pt x="76043" y="161291"/>
                  </a:lnTo>
                  <a:lnTo>
                    <a:pt x="60293" y="192420"/>
                  </a:lnTo>
                  <a:lnTo>
                    <a:pt x="53806" y="229459"/>
                  </a:lnTo>
                  <a:lnTo>
                    <a:pt x="58528" y="250109"/>
                  </a:lnTo>
                  <a:lnTo>
                    <a:pt x="63063" y="258891"/>
                  </a:lnTo>
                  <a:lnTo>
                    <a:pt x="70765" y="264746"/>
                  </a:lnTo>
                  <a:lnTo>
                    <a:pt x="91801" y="271251"/>
                  </a:lnTo>
                  <a:lnTo>
                    <a:pt x="113629" y="267903"/>
                  </a:lnTo>
                  <a:lnTo>
                    <a:pt x="142529" y="252865"/>
                  </a:lnTo>
                  <a:lnTo>
                    <a:pt x="150649" y="246690"/>
                  </a:lnTo>
                  <a:lnTo>
                    <a:pt x="159671" y="227352"/>
                  </a:lnTo>
                  <a:lnTo>
                    <a:pt x="162077" y="215644"/>
                  </a:lnTo>
                  <a:lnTo>
                    <a:pt x="158511" y="193276"/>
                  </a:lnTo>
                  <a:lnTo>
                    <a:pt x="143349" y="164072"/>
                  </a:lnTo>
                  <a:lnTo>
                    <a:pt x="120919" y="140601"/>
                  </a:lnTo>
                  <a:lnTo>
                    <a:pt x="61265" y="97560"/>
                  </a:lnTo>
                  <a:lnTo>
                    <a:pt x="2538" y="48343"/>
                  </a:lnTo>
                  <a:lnTo>
                    <a:pt x="0" y="40153"/>
                  </a:lnTo>
                  <a:lnTo>
                    <a:pt x="3418" y="21694"/>
                  </a:lnTo>
                  <a:lnTo>
                    <a:pt x="8775" y="14197"/>
                  </a:lnTo>
                  <a:lnTo>
                    <a:pt x="24086" y="2749"/>
                  </a:lnTo>
                  <a:lnTo>
                    <a:pt x="42589" y="0"/>
                  </a:lnTo>
                  <a:lnTo>
                    <a:pt x="62511" y="3848"/>
                  </a:lnTo>
                  <a:lnTo>
                    <a:pt x="89948" y="15659"/>
                  </a:lnTo>
                  <a:lnTo>
                    <a:pt x="94538" y="16023"/>
                  </a:lnTo>
                  <a:lnTo>
                    <a:pt x="103717" y="13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052849" y="3874487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99696" y="16767"/>
                  </a:lnTo>
                  <a:lnTo>
                    <a:pt x="87593" y="28119"/>
                  </a:lnTo>
                  <a:lnTo>
                    <a:pt x="68176" y="37064"/>
                  </a:lnTo>
                  <a:lnTo>
                    <a:pt x="20530" y="523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084435" y="396924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7807" y="8333"/>
                  </a:lnTo>
                  <a:lnTo>
                    <a:pt x="44174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321001" y="3842901"/>
              <a:ext cx="563601" cy="51989"/>
            </a:xfrm>
            <a:custGeom>
              <a:avLst/>
              <a:gdLst/>
              <a:ahLst/>
              <a:cxnLst/>
              <a:rect l="0" t="0" r="0" b="0"/>
              <a:pathLst>
                <a:path w="563601" h="51989">
                  <a:moveTo>
                    <a:pt x="5589" y="31586"/>
                  </a:moveTo>
                  <a:lnTo>
                    <a:pt x="0" y="48353"/>
                  </a:lnTo>
                  <a:lnTo>
                    <a:pt x="1863" y="50953"/>
                  </a:lnTo>
                  <a:lnTo>
                    <a:pt x="6615" y="50346"/>
                  </a:lnTo>
                  <a:lnTo>
                    <a:pt x="13292" y="47602"/>
                  </a:lnTo>
                  <a:lnTo>
                    <a:pt x="30070" y="47673"/>
                  </a:lnTo>
                  <a:lnTo>
                    <a:pt x="88145" y="51988"/>
                  </a:lnTo>
                  <a:lnTo>
                    <a:pt x="139703" y="49394"/>
                  </a:lnTo>
                  <a:lnTo>
                    <a:pt x="189619" y="37963"/>
                  </a:lnTo>
                  <a:lnTo>
                    <a:pt x="252944" y="32845"/>
                  </a:lnTo>
                  <a:lnTo>
                    <a:pt x="305567" y="31959"/>
                  </a:lnTo>
                  <a:lnTo>
                    <a:pt x="363923" y="30526"/>
                  </a:lnTo>
                  <a:lnTo>
                    <a:pt x="418778" y="24383"/>
                  </a:lnTo>
                  <a:lnTo>
                    <a:pt x="470907" y="20873"/>
                  </a:lnTo>
                  <a:lnTo>
                    <a:pt x="527916" y="9799"/>
                  </a:lnTo>
                  <a:lnTo>
                    <a:pt x="5636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558384" y="3979772"/>
              <a:ext cx="20891" cy="305327"/>
            </a:xfrm>
            <a:custGeom>
              <a:avLst/>
              <a:gdLst/>
              <a:ahLst/>
              <a:cxnLst/>
              <a:rect l="0" t="0" r="0" b="0"/>
              <a:pathLst>
                <a:path w="20891" h="305327">
                  <a:moveTo>
                    <a:pt x="20890" y="0"/>
                  </a:moveTo>
                  <a:lnTo>
                    <a:pt x="4102" y="56214"/>
                  </a:lnTo>
                  <a:lnTo>
                    <a:pt x="677" y="114786"/>
                  </a:lnTo>
                  <a:lnTo>
                    <a:pt x="0" y="171762"/>
                  </a:lnTo>
                  <a:lnTo>
                    <a:pt x="7102" y="222011"/>
                  </a:lnTo>
                  <a:lnTo>
                    <a:pt x="9718" y="276477"/>
                  </a:lnTo>
                  <a:lnTo>
                    <a:pt x="1036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390283" y="3990300"/>
              <a:ext cx="157407" cy="156032"/>
            </a:xfrm>
            <a:custGeom>
              <a:avLst/>
              <a:gdLst/>
              <a:ahLst/>
              <a:cxnLst/>
              <a:rect l="0" t="0" r="0" b="0"/>
              <a:pathLst>
                <a:path w="157407" h="156032">
                  <a:moveTo>
                    <a:pt x="157406" y="136871"/>
                  </a:moveTo>
                  <a:lnTo>
                    <a:pt x="114714" y="139990"/>
                  </a:lnTo>
                  <a:lnTo>
                    <a:pt x="54168" y="153659"/>
                  </a:lnTo>
                  <a:lnTo>
                    <a:pt x="26904" y="156031"/>
                  </a:lnTo>
                  <a:lnTo>
                    <a:pt x="16592" y="153153"/>
                  </a:lnTo>
                  <a:lnTo>
                    <a:pt x="8548" y="147726"/>
                  </a:lnTo>
                  <a:lnTo>
                    <a:pt x="2015" y="140598"/>
                  </a:lnTo>
                  <a:lnTo>
                    <a:pt x="0" y="133506"/>
                  </a:lnTo>
                  <a:lnTo>
                    <a:pt x="996" y="126439"/>
                  </a:lnTo>
                  <a:lnTo>
                    <a:pt x="8342" y="112347"/>
                  </a:lnTo>
                  <a:lnTo>
                    <a:pt x="45572" y="60619"/>
                  </a:lnTo>
                  <a:lnTo>
                    <a:pt x="80259" y="6871"/>
                  </a:lnTo>
                  <a:lnTo>
                    <a:pt x="84917" y="2241"/>
                  </a:lnTo>
                  <a:lnTo>
                    <a:pt x="88023" y="324"/>
                  </a:lnTo>
                  <a:lnTo>
                    <a:pt x="942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667458" y="4021886"/>
              <a:ext cx="231868" cy="243696"/>
            </a:xfrm>
            <a:custGeom>
              <a:avLst/>
              <a:gdLst/>
              <a:ahLst/>
              <a:cxnLst/>
              <a:rect l="0" t="0" r="0" b="0"/>
              <a:pathLst>
                <a:path w="231868" h="243696">
                  <a:moveTo>
                    <a:pt x="143443" y="0"/>
                  </a:moveTo>
                  <a:lnTo>
                    <a:pt x="132265" y="11178"/>
                  </a:lnTo>
                  <a:lnTo>
                    <a:pt x="114298" y="16666"/>
                  </a:lnTo>
                  <a:lnTo>
                    <a:pt x="93055" y="21445"/>
                  </a:lnTo>
                  <a:lnTo>
                    <a:pt x="75815" y="31368"/>
                  </a:lnTo>
                  <a:lnTo>
                    <a:pt x="24270" y="88124"/>
                  </a:lnTo>
                  <a:lnTo>
                    <a:pt x="10149" y="107016"/>
                  </a:lnTo>
                  <a:lnTo>
                    <a:pt x="2313" y="130231"/>
                  </a:lnTo>
                  <a:lnTo>
                    <a:pt x="0" y="156146"/>
                  </a:lnTo>
                  <a:lnTo>
                    <a:pt x="2872" y="183262"/>
                  </a:lnTo>
                  <a:lnTo>
                    <a:pt x="14286" y="207791"/>
                  </a:lnTo>
                  <a:lnTo>
                    <a:pt x="22244" y="219246"/>
                  </a:lnTo>
                  <a:lnTo>
                    <a:pt x="46683" y="235092"/>
                  </a:lnTo>
                  <a:lnTo>
                    <a:pt x="75872" y="243695"/>
                  </a:lnTo>
                  <a:lnTo>
                    <a:pt x="132739" y="239687"/>
                  </a:lnTo>
                  <a:lnTo>
                    <a:pt x="158573" y="232869"/>
                  </a:lnTo>
                  <a:lnTo>
                    <a:pt x="177853" y="222040"/>
                  </a:lnTo>
                  <a:lnTo>
                    <a:pt x="201862" y="197201"/>
                  </a:lnTo>
                  <a:lnTo>
                    <a:pt x="226583" y="138692"/>
                  </a:lnTo>
                  <a:lnTo>
                    <a:pt x="231867" y="116623"/>
                  </a:lnTo>
                  <a:lnTo>
                    <a:pt x="225727" y="73859"/>
                  </a:lnTo>
                  <a:lnTo>
                    <a:pt x="213447" y="42161"/>
                  </a:lnTo>
                  <a:lnTo>
                    <a:pt x="1960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642238" y="4664124"/>
            <a:ext cx="1354870" cy="673825"/>
            <a:chOff x="642238" y="4664124"/>
            <a:chExt cx="1354870" cy="673825"/>
          </a:xfrm>
        </p:grpSpPr>
        <p:sp>
          <p:nvSpPr>
            <p:cNvPr id="178" name="Freeform 177"/>
            <p:cNvSpPr/>
            <p:nvPr/>
          </p:nvSpPr>
          <p:spPr>
            <a:xfrm>
              <a:off x="673823" y="4664124"/>
              <a:ext cx="140040" cy="263213"/>
            </a:xfrm>
            <a:custGeom>
              <a:avLst/>
              <a:gdLst/>
              <a:ahLst/>
              <a:cxnLst/>
              <a:rect l="0" t="0" r="0" b="0"/>
              <a:pathLst>
                <a:path w="140040" h="263213">
                  <a:moveTo>
                    <a:pt x="0" y="0"/>
                  </a:moveTo>
                  <a:lnTo>
                    <a:pt x="5590" y="16768"/>
                  </a:lnTo>
                  <a:lnTo>
                    <a:pt x="17692" y="28119"/>
                  </a:lnTo>
                  <a:lnTo>
                    <a:pt x="35939" y="35894"/>
                  </a:lnTo>
                  <a:lnTo>
                    <a:pt x="59647" y="39350"/>
                  </a:lnTo>
                  <a:lnTo>
                    <a:pt x="79542" y="34646"/>
                  </a:lnTo>
                  <a:lnTo>
                    <a:pt x="122557" y="18152"/>
                  </a:lnTo>
                  <a:lnTo>
                    <a:pt x="130838" y="20290"/>
                  </a:lnTo>
                  <a:lnTo>
                    <a:pt x="136358" y="26395"/>
                  </a:lnTo>
                  <a:lnTo>
                    <a:pt x="140039" y="35144"/>
                  </a:lnTo>
                  <a:lnTo>
                    <a:pt x="137889" y="57344"/>
                  </a:lnTo>
                  <a:lnTo>
                    <a:pt x="119457" y="115046"/>
                  </a:lnTo>
                  <a:lnTo>
                    <a:pt x="101794" y="168355"/>
                  </a:lnTo>
                  <a:lnTo>
                    <a:pt x="80720" y="231618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42238" y="4979156"/>
              <a:ext cx="284270" cy="26885"/>
            </a:xfrm>
            <a:custGeom>
              <a:avLst/>
              <a:gdLst/>
              <a:ahLst/>
              <a:cxnLst/>
              <a:rect l="0" t="0" r="0" b="0"/>
              <a:pathLst>
                <a:path w="284270" h="26885">
                  <a:moveTo>
                    <a:pt x="284269" y="21880"/>
                  </a:moveTo>
                  <a:lnTo>
                    <a:pt x="278680" y="5113"/>
                  </a:lnTo>
                  <a:lnTo>
                    <a:pt x="273524" y="1343"/>
                  </a:lnTo>
                  <a:lnTo>
                    <a:pt x="266577" y="0"/>
                  </a:lnTo>
                  <a:lnTo>
                    <a:pt x="211749" y="1884"/>
                  </a:lnTo>
                  <a:lnTo>
                    <a:pt x="154348" y="9135"/>
                  </a:lnTo>
                  <a:lnTo>
                    <a:pt x="98209" y="16503"/>
                  </a:lnTo>
                  <a:lnTo>
                    <a:pt x="53324" y="26884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68666" y="5074735"/>
              <a:ext cx="10443" cy="263214"/>
            </a:xfrm>
            <a:custGeom>
              <a:avLst/>
              <a:gdLst/>
              <a:ahLst/>
              <a:cxnLst/>
              <a:rect l="0" t="0" r="0" b="0"/>
              <a:pathLst>
                <a:path w="10443" h="263214">
                  <a:moveTo>
                    <a:pt x="10442" y="0"/>
                  </a:moveTo>
                  <a:lnTo>
                    <a:pt x="2109" y="37478"/>
                  </a:lnTo>
                  <a:lnTo>
                    <a:pt x="348" y="94491"/>
                  </a:lnTo>
                  <a:lnTo>
                    <a:pt x="0" y="153673"/>
                  </a:lnTo>
                  <a:lnTo>
                    <a:pt x="3050" y="207303"/>
                  </a:lnTo>
                  <a:lnTo>
                    <a:pt x="1044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38866" y="5095792"/>
              <a:ext cx="162191" cy="185186"/>
            </a:xfrm>
            <a:custGeom>
              <a:avLst/>
              <a:gdLst/>
              <a:ahLst/>
              <a:cxnLst/>
              <a:rect l="0" t="0" r="0" b="0"/>
              <a:pathLst>
                <a:path w="162191" h="185186">
                  <a:moveTo>
                    <a:pt x="66584" y="10529"/>
                  </a:moveTo>
                  <a:lnTo>
                    <a:pt x="17086" y="69092"/>
                  </a:lnTo>
                  <a:lnTo>
                    <a:pt x="1875" y="96511"/>
                  </a:lnTo>
                  <a:lnTo>
                    <a:pt x="0" y="116594"/>
                  </a:lnTo>
                  <a:lnTo>
                    <a:pt x="4236" y="136048"/>
                  </a:lnTo>
                  <a:lnTo>
                    <a:pt x="13917" y="152493"/>
                  </a:lnTo>
                  <a:lnTo>
                    <a:pt x="38111" y="174905"/>
                  </a:lnTo>
                  <a:lnTo>
                    <a:pt x="60559" y="183021"/>
                  </a:lnTo>
                  <a:lnTo>
                    <a:pt x="73096" y="185185"/>
                  </a:lnTo>
                  <a:lnTo>
                    <a:pt x="96384" y="181351"/>
                  </a:lnTo>
                  <a:lnTo>
                    <a:pt x="126107" y="166038"/>
                  </a:lnTo>
                  <a:lnTo>
                    <a:pt x="142172" y="151004"/>
                  </a:lnTo>
                  <a:lnTo>
                    <a:pt x="157111" y="128724"/>
                  </a:lnTo>
                  <a:lnTo>
                    <a:pt x="162190" y="106344"/>
                  </a:lnTo>
                  <a:lnTo>
                    <a:pt x="155919" y="63381"/>
                  </a:lnTo>
                  <a:lnTo>
                    <a:pt x="150708" y="55122"/>
                  </a:lnTo>
                  <a:lnTo>
                    <a:pt x="123366" y="27223"/>
                  </a:lnTo>
                  <a:lnTo>
                    <a:pt x="1086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189720" y="490627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252891" y="4987734"/>
              <a:ext cx="94757" cy="23832"/>
            </a:xfrm>
            <a:custGeom>
              <a:avLst/>
              <a:gdLst/>
              <a:ahLst/>
              <a:cxnLst/>
              <a:rect l="0" t="0" r="0" b="0"/>
              <a:pathLst>
                <a:path w="94757" h="23832">
                  <a:moveTo>
                    <a:pt x="94756" y="13302"/>
                  </a:moveTo>
                  <a:lnTo>
                    <a:pt x="83578" y="2123"/>
                  </a:lnTo>
                  <a:lnTo>
                    <a:pt x="75606" y="0"/>
                  </a:lnTo>
                  <a:lnTo>
                    <a:pt x="54269" y="761"/>
                  </a:lnTo>
                  <a:lnTo>
                    <a:pt x="35428" y="8118"/>
                  </a:lnTo>
                  <a:lnTo>
                    <a:pt x="14786" y="19175"/>
                  </a:lnTo>
                  <a:lnTo>
                    <a:pt x="0" y="23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526632" y="4927336"/>
              <a:ext cx="421141" cy="52644"/>
            </a:xfrm>
            <a:custGeom>
              <a:avLst/>
              <a:gdLst/>
              <a:ahLst/>
              <a:cxnLst/>
              <a:rect l="0" t="0" r="0" b="0"/>
              <a:pathLst>
                <a:path w="421141" h="52644">
                  <a:moveTo>
                    <a:pt x="0" y="52643"/>
                  </a:moveTo>
                  <a:lnTo>
                    <a:pt x="58617" y="52643"/>
                  </a:lnTo>
                  <a:lnTo>
                    <a:pt x="113960" y="52643"/>
                  </a:lnTo>
                  <a:lnTo>
                    <a:pt x="176885" y="52643"/>
                  </a:lnTo>
                  <a:lnTo>
                    <a:pt x="234721" y="47054"/>
                  </a:lnTo>
                  <a:lnTo>
                    <a:pt x="296938" y="34432"/>
                  </a:lnTo>
                  <a:lnTo>
                    <a:pt x="351372" y="26559"/>
                  </a:lnTo>
                  <a:lnTo>
                    <a:pt x="403503" y="10329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747730" y="5106321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7028" y="146640"/>
                  </a:lnTo>
                  <a:lnTo>
                    <a:pt x="33805" y="191226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630709" y="5127378"/>
              <a:ext cx="138079" cy="103517"/>
            </a:xfrm>
            <a:custGeom>
              <a:avLst/>
              <a:gdLst/>
              <a:ahLst/>
              <a:cxnLst/>
              <a:rect l="0" t="0" r="0" b="0"/>
              <a:pathLst>
                <a:path w="138079" h="103517">
                  <a:moveTo>
                    <a:pt x="138078" y="94756"/>
                  </a:moveTo>
                  <a:lnTo>
                    <a:pt x="121310" y="89167"/>
                  </a:lnTo>
                  <a:lnTo>
                    <a:pt x="103720" y="89543"/>
                  </a:lnTo>
                  <a:lnTo>
                    <a:pt x="52315" y="101305"/>
                  </a:lnTo>
                  <a:lnTo>
                    <a:pt x="27042" y="103516"/>
                  </a:lnTo>
                  <a:lnTo>
                    <a:pt x="17261" y="100597"/>
                  </a:lnTo>
                  <a:lnTo>
                    <a:pt x="9570" y="95140"/>
                  </a:lnTo>
                  <a:lnTo>
                    <a:pt x="3273" y="87993"/>
                  </a:lnTo>
                  <a:lnTo>
                    <a:pt x="245" y="79719"/>
                  </a:lnTo>
                  <a:lnTo>
                    <a:pt x="0" y="61167"/>
                  </a:lnTo>
                  <a:lnTo>
                    <a:pt x="9374" y="16935"/>
                  </a:lnTo>
                  <a:lnTo>
                    <a:pt x="222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820618" y="5116850"/>
              <a:ext cx="176490" cy="192669"/>
            </a:xfrm>
            <a:custGeom>
              <a:avLst/>
              <a:gdLst/>
              <a:ahLst/>
              <a:cxnLst/>
              <a:rect l="0" t="0" r="0" b="0"/>
              <a:pathLst>
                <a:path w="176490" h="192669">
                  <a:moveTo>
                    <a:pt x="74511" y="0"/>
                  </a:moveTo>
                  <a:lnTo>
                    <a:pt x="11178" y="63333"/>
                  </a:lnTo>
                  <a:lnTo>
                    <a:pt x="4213" y="70298"/>
                  </a:lnTo>
                  <a:lnTo>
                    <a:pt x="740" y="78451"/>
                  </a:lnTo>
                  <a:lnTo>
                    <a:pt x="0" y="96868"/>
                  </a:lnTo>
                  <a:lnTo>
                    <a:pt x="6690" y="113632"/>
                  </a:lnTo>
                  <a:lnTo>
                    <a:pt x="37851" y="157857"/>
                  </a:lnTo>
                  <a:lnTo>
                    <a:pt x="65599" y="180263"/>
                  </a:lnTo>
                  <a:lnTo>
                    <a:pt x="85758" y="190471"/>
                  </a:lnTo>
                  <a:lnTo>
                    <a:pt x="106416" y="192668"/>
                  </a:lnTo>
                  <a:lnTo>
                    <a:pt x="127296" y="188575"/>
                  </a:lnTo>
                  <a:lnTo>
                    <a:pt x="148274" y="178957"/>
                  </a:lnTo>
                  <a:lnTo>
                    <a:pt x="163057" y="163764"/>
                  </a:lnTo>
                  <a:lnTo>
                    <a:pt x="172356" y="144143"/>
                  </a:lnTo>
                  <a:lnTo>
                    <a:pt x="176489" y="119826"/>
                  </a:lnTo>
                  <a:lnTo>
                    <a:pt x="172087" y="96539"/>
                  </a:lnTo>
                  <a:lnTo>
                    <a:pt x="140125" y="34861"/>
                  </a:lnTo>
                  <a:lnTo>
                    <a:pt x="12715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440953" y="3499815"/>
            <a:ext cx="506820" cy="334525"/>
            <a:chOff x="1440953" y="3499815"/>
            <a:chExt cx="506820" cy="334525"/>
          </a:xfrm>
        </p:grpSpPr>
        <p:sp>
          <p:nvSpPr>
            <p:cNvPr id="189" name="Freeform 188"/>
            <p:cNvSpPr/>
            <p:nvPr/>
          </p:nvSpPr>
          <p:spPr>
            <a:xfrm>
              <a:off x="1440953" y="3510019"/>
              <a:ext cx="327835" cy="324321"/>
            </a:xfrm>
            <a:custGeom>
              <a:avLst/>
              <a:gdLst/>
              <a:ahLst/>
              <a:cxnLst/>
              <a:rect l="0" t="0" r="0" b="0"/>
              <a:pathLst>
                <a:path w="327835" h="324321">
                  <a:moveTo>
                    <a:pt x="64622" y="17027"/>
                  </a:moveTo>
                  <a:lnTo>
                    <a:pt x="59032" y="260"/>
                  </a:lnTo>
                  <a:lnTo>
                    <a:pt x="56216" y="0"/>
                  </a:lnTo>
                  <a:lnTo>
                    <a:pt x="49968" y="12189"/>
                  </a:lnTo>
                  <a:lnTo>
                    <a:pt x="29835" y="68224"/>
                  </a:lnTo>
                  <a:lnTo>
                    <a:pt x="4328" y="105909"/>
                  </a:lnTo>
                  <a:lnTo>
                    <a:pt x="1029" y="106697"/>
                  </a:lnTo>
                  <a:lnTo>
                    <a:pt x="0" y="102543"/>
                  </a:lnTo>
                  <a:lnTo>
                    <a:pt x="6753" y="67845"/>
                  </a:lnTo>
                  <a:lnTo>
                    <a:pt x="21609" y="43133"/>
                  </a:lnTo>
                  <a:lnTo>
                    <a:pt x="46418" y="15404"/>
                  </a:lnTo>
                  <a:lnTo>
                    <a:pt x="57165" y="10095"/>
                  </a:lnTo>
                  <a:lnTo>
                    <a:pt x="81585" y="7317"/>
                  </a:lnTo>
                  <a:lnTo>
                    <a:pt x="116051" y="12330"/>
                  </a:lnTo>
                  <a:lnTo>
                    <a:pt x="142901" y="26814"/>
                  </a:lnTo>
                  <a:lnTo>
                    <a:pt x="165674" y="45923"/>
                  </a:lnTo>
                  <a:lnTo>
                    <a:pt x="199383" y="101943"/>
                  </a:lnTo>
                  <a:lnTo>
                    <a:pt x="213865" y="138634"/>
                  </a:lnTo>
                  <a:lnTo>
                    <a:pt x="214387" y="179141"/>
                  </a:lnTo>
                  <a:lnTo>
                    <a:pt x="204083" y="233580"/>
                  </a:lnTo>
                  <a:lnTo>
                    <a:pt x="193031" y="267195"/>
                  </a:lnTo>
                  <a:lnTo>
                    <a:pt x="162236" y="307522"/>
                  </a:lnTo>
                  <a:lnTo>
                    <a:pt x="136048" y="323548"/>
                  </a:lnTo>
                  <a:lnTo>
                    <a:pt x="127447" y="324320"/>
                  </a:lnTo>
                  <a:lnTo>
                    <a:pt x="111652" y="318938"/>
                  </a:lnTo>
                  <a:lnTo>
                    <a:pt x="107673" y="311888"/>
                  </a:lnTo>
                  <a:lnTo>
                    <a:pt x="106373" y="291576"/>
                  </a:lnTo>
                  <a:lnTo>
                    <a:pt x="112813" y="273190"/>
                  </a:lnTo>
                  <a:lnTo>
                    <a:pt x="141601" y="236733"/>
                  </a:lnTo>
                  <a:lnTo>
                    <a:pt x="176468" y="217306"/>
                  </a:lnTo>
                  <a:lnTo>
                    <a:pt x="199729" y="214445"/>
                  </a:lnTo>
                  <a:lnTo>
                    <a:pt x="253903" y="225129"/>
                  </a:lnTo>
                  <a:lnTo>
                    <a:pt x="313776" y="251302"/>
                  </a:lnTo>
                  <a:lnTo>
                    <a:pt x="327834" y="259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756011" y="3499815"/>
              <a:ext cx="191762" cy="276521"/>
            </a:xfrm>
            <a:custGeom>
              <a:avLst/>
              <a:gdLst/>
              <a:ahLst/>
              <a:cxnLst/>
              <a:rect l="0" t="0" r="0" b="0"/>
              <a:pathLst>
                <a:path w="191762" h="276521">
                  <a:moveTo>
                    <a:pt x="191761" y="27231"/>
                  </a:moveTo>
                  <a:lnTo>
                    <a:pt x="186171" y="10464"/>
                  </a:lnTo>
                  <a:lnTo>
                    <a:pt x="179846" y="6694"/>
                  </a:lnTo>
                  <a:lnTo>
                    <a:pt x="118093" y="0"/>
                  </a:lnTo>
                  <a:lnTo>
                    <a:pt x="59833" y="5130"/>
                  </a:lnTo>
                  <a:lnTo>
                    <a:pt x="24769" y="11454"/>
                  </a:lnTo>
                  <a:lnTo>
                    <a:pt x="16092" y="17883"/>
                  </a:lnTo>
                  <a:lnTo>
                    <a:pt x="3331" y="37504"/>
                  </a:lnTo>
                  <a:lnTo>
                    <a:pt x="0" y="58703"/>
                  </a:lnTo>
                  <a:lnTo>
                    <a:pt x="3121" y="119850"/>
                  </a:lnTo>
                  <a:lnTo>
                    <a:pt x="7705" y="147164"/>
                  </a:lnTo>
                  <a:lnTo>
                    <a:pt x="10565" y="152810"/>
                  </a:lnTo>
                  <a:lnTo>
                    <a:pt x="13642" y="153064"/>
                  </a:lnTo>
                  <a:lnTo>
                    <a:pt x="32574" y="133846"/>
                  </a:lnTo>
                  <a:lnTo>
                    <a:pt x="51601" y="127258"/>
                  </a:lnTo>
                  <a:lnTo>
                    <a:pt x="114335" y="123852"/>
                  </a:lnTo>
                  <a:lnTo>
                    <a:pt x="137462" y="127886"/>
                  </a:lnTo>
                  <a:lnTo>
                    <a:pt x="156319" y="139817"/>
                  </a:lnTo>
                  <a:lnTo>
                    <a:pt x="164624" y="147911"/>
                  </a:lnTo>
                  <a:lnTo>
                    <a:pt x="173851" y="169384"/>
                  </a:lnTo>
                  <a:lnTo>
                    <a:pt x="176782" y="193356"/>
                  </a:lnTo>
                  <a:lnTo>
                    <a:pt x="174185" y="215708"/>
                  </a:lnTo>
                  <a:lnTo>
                    <a:pt x="162892" y="237341"/>
                  </a:lnTo>
                  <a:lnTo>
                    <a:pt x="154968" y="248023"/>
                  </a:lnTo>
                  <a:lnTo>
                    <a:pt x="133684" y="263011"/>
                  </a:lnTo>
                  <a:lnTo>
                    <a:pt x="107457" y="272402"/>
                  </a:lnTo>
                  <a:lnTo>
                    <a:pt x="62147" y="276520"/>
                  </a:lnTo>
                  <a:lnTo>
                    <a:pt x="2248" y="269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587627" y="4503732"/>
            <a:ext cx="418541" cy="355615"/>
            <a:chOff x="1587627" y="4503732"/>
            <a:chExt cx="418541" cy="355615"/>
          </a:xfrm>
        </p:grpSpPr>
        <p:sp>
          <p:nvSpPr>
            <p:cNvPr id="192" name="Freeform 191"/>
            <p:cNvSpPr/>
            <p:nvPr/>
          </p:nvSpPr>
          <p:spPr>
            <a:xfrm>
              <a:off x="1587627" y="4568683"/>
              <a:ext cx="223275" cy="290664"/>
            </a:xfrm>
            <a:custGeom>
              <a:avLst/>
              <a:gdLst/>
              <a:ahLst/>
              <a:cxnLst/>
              <a:rect l="0" t="0" r="0" b="0"/>
              <a:pathLst>
                <a:path w="223275" h="290664">
                  <a:moveTo>
                    <a:pt x="33761" y="684"/>
                  </a:moveTo>
                  <a:lnTo>
                    <a:pt x="14633" y="60625"/>
                  </a:lnTo>
                  <a:lnTo>
                    <a:pt x="3423" y="78408"/>
                  </a:lnTo>
                  <a:lnTo>
                    <a:pt x="667" y="80576"/>
                  </a:lnTo>
                  <a:lnTo>
                    <a:pt x="0" y="78512"/>
                  </a:lnTo>
                  <a:lnTo>
                    <a:pt x="7335" y="49983"/>
                  </a:lnTo>
                  <a:lnTo>
                    <a:pt x="22292" y="26340"/>
                  </a:lnTo>
                  <a:lnTo>
                    <a:pt x="47130" y="4517"/>
                  </a:lnTo>
                  <a:lnTo>
                    <a:pt x="56712" y="900"/>
                  </a:lnTo>
                  <a:lnTo>
                    <a:pt x="76717" y="0"/>
                  </a:lnTo>
                  <a:lnTo>
                    <a:pt x="84625" y="3738"/>
                  </a:lnTo>
                  <a:lnTo>
                    <a:pt x="115401" y="38998"/>
                  </a:lnTo>
                  <a:lnTo>
                    <a:pt x="130220" y="65849"/>
                  </a:lnTo>
                  <a:lnTo>
                    <a:pt x="142020" y="107210"/>
                  </a:lnTo>
                  <a:lnTo>
                    <a:pt x="140847" y="157947"/>
                  </a:lnTo>
                  <a:lnTo>
                    <a:pt x="133694" y="220078"/>
                  </a:lnTo>
                  <a:lnTo>
                    <a:pt x="124462" y="252863"/>
                  </a:lnTo>
                  <a:lnTo>
                    <a:pt x="111507" y="271082"/>
                  </a:lnTo>
                  <a:lnTo>
                    <a:pt x="103139" y="279215"/>
                  </a:lnTo>
                  <a:lnTo>
                    <a:pt x="81364" y="288253"/>
                  </a:lnTo>
                  <a:lnTo>
                    <a:pt x="69006" y="290663"/>
                  </a:lnTo>
                  <a:lnTo>
                    <a:pt x="49036" y="287101"/>
                  </a:lnTo>
                  <a:lnTo>
                    <a:pt x="40435" y="282876"/>
                  </a:lnTo>
                  <a:lnTo>
                    <a:pt x="34701" y="274210"/>
                  </a:lnTo>
                  <a:lnTo>
                    <a:pt x="28330" y="248983"/>
                  </a:lnTo>
                  <a:lnTo>
                    <a:pt x="31737" y="224513"/>
                  </a:lnTo>
                  <a:lnTo>
                    <a:pt x="35921" y="213075"/>
                  </a:lnTo>
                  <a:lnTo>
                    <a:pt x="49929" y="197245"/>
                  </a:lnTo>
                  <a:lnTo>
                    <a:pt x="87518" y="177552"/>
                  </a:lnTo>
                  <a:lnTo>
                    <a:pt x="107956" y="175999"/>
                  </a:lnTo>
                  <a:lnTo>
                    <a:pt x="167404" y="187591"/>
                  </a:lnTo>
                  <a:lnTo>
                    <a:pt x="205869" y="200904"/>
                  </a:lnTo>
                  <a:lnTo>
                    <a:pt x="223274" y="211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817421" y="4503732"/>
              <a:ext cx="188747" cy="337050"/>
            </a:xfrm>
            <a:custGeom>
              <a:avLst/>
              <a:gdLst/>
              <a:ahLst/>
              <a:cxnLst/>
              <a:rect l="0" t="0" r="0" b="0"/>
              <a:pathLst>
                <a:path w="188747" h="337050">
                  <a:moveTo>
                    <a:pt x="140879" y="86693"/>
                  </a:moveTo>
                  <a:lnTo>
                    <a:pt x="111571" y="121590"/>
                  </a:lnTo>
                  <a:lnTo>
                    <a:pt x="88999" y="179690"/>
                  </a:lnTo>
                  <a:lnTo>
                    <a:pt x="70789" y="233860"/>
                  </a:lnTo>
                  <a:lnTo>
                    <a:pt x="59790" y="279279"/>
                  </a:lnTo>
                  <a:lnTo>
                    <a:pt x="60701" y="316111"/>
                  </a:lnTo>
                  <a:lnTo>
                    <a:pt x="62860" y="327376"/>
                  </a:lnTo>
                  <a:lnTo>
                    <a:pt x="68979" y="333716"/>
                  </a:lnTo>
                  <a:lnTo>
                    <a:pt x="77738" y="336772"/>
                  </a:lnTo>
                  <a:lnTo>
                    <a:pt x="98779" y="337049"/>
                  </a:lnTo>
                  <a:lnTo>
                    <a:pt x="130355" y="329458"/>
                  </a:lnTo>
                  <a:lnTo>
                    <a:pt x="151409" y="318980"/>
                  </a:lnTo>
                  <a:lnTo>
                    <a:pt x="177405" y="294339"/>
                  </a:lnTo>
                  <a:lnTo>
                    <a:pt x="186359" y="271786"/>
                  </a:lnTo>
                  <a:lnTo>
                    <a:pt x="188746" y="259222"/>
                  </a:lnTo>
                  <a:lnTo>
                    <a:pt x="185160" y="239021"/>
                  </a:lnTo>
                  <a:lnTo>
                    <a:pt x="174598" y="222245"/>
                  </a:lnTo>
                  <a:lnTo>
                    <a:pt x="129245" y="185247"/>
                  </a:lnTo>
                  <a:lnTo>
                    <a:pt x="72672" y="151935"/>
                  </a:lnTo>
                  <a:lnTo>
                    <a:pt x="28749" y="111133"/>
                  </a:lnTo>
                  <a:lnTo>
                    <a:pt x="8939" y="74753"/>
                  </a:lnTo>
                  <a:lnTo>
                    <a:pt x="1131" y="54480"/>
                  </a:lnTo>
                  <a:lnTo>
                    <a:pt x="0" y="33772"/>
                  </a:lnTo>
                  <a:lnTo>
                    <a:pt x="1336" y="23336"/>
                  </a:lnTo>
                  <a:lnTo>
                    <a:pt x="5736" y="15209"/>
                  </a:lnTo>
                  <a:lnTo>
                    <a:pt x="19984" y="3059"/>
                  </a:lnTo>
                  <a:lnTo>
                    <a:pt x="41135" y="0"/>
                  </a:lnTo>
                  <a:lnTo>
                    <a:pt x="101834" y="9375"/>
                  </a:lnTo>
                  <a:lnTo>
                    <a:pt x="119822" y="12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55264" y="294580"/>
            <a:ext cx="2951016" cy="982368"/>
            <a:chOff x="1955264" y="294580"/>
            <a:chExt cx="2951016" cy="982368"/>
          </a:xfrm>
        </p:grpSpPr>
        <p:sp>
          <p:nvSpPr>
            <p:cNvPr id="2" name="Freeform 1"/>
            <p:cNvSpPr/>
            <p:nvPr/>
          </p:nvSpPr>
          <p:spPr>
            <a:xfrm>
              <a:off x="1955264" y="305326"/>
              <a:ext cx="339949" cy="447166"/>
            </a:xfrm>
            <a:custGeom>
              <a:avLst/>
              <a:gdLst/>
              <a:ahLst/>
              <a:cxnLst/>
              <a:rect l="0" t="0" r="0" b="0"/>
              <a:pathLst>
                <a:path w="339949" h="447166">
                  <a:moveTo>
                    <a:pt x="55679" y="0"/>
                  </a:moveTo>
                  <a:lnTo>
                    <a:pt x="35435" y="58617"/>
                  </a:lnTo>
                  <a:lnTo>
                    <a:pt x="14134" y="115214"/>
                  </a:lnTo>
                  <a:lnTo>
                    <a:pt x="9138" y="129585"/>
                  </a:lnTo>
                  <a:lnTo>
                    <a:pt x="27775" y="82569"/>
                  </a:lnTo>
                  <a:lnTo>
                    <a:pt x="52896" y="47375"/>
                  </a:lnTo>
                  <a:lnTo>
                    <a:pt x="79031" y="25086"/>
                  </a:lnTo>
                  <a:lnTo>
                    <a:pt x="101932" y="16998"/>
                  </a:lnTo>
                  <a:lnTo>
                    <a:pt x="126539" y="14574"/>
                  </a:lnTo>
                  <a:lnTo>
                    <a:pt x="149173" y="17396"/>
                  </a:lnTo>
                  <a:lnTo>
                    <a:pt x="170931" y="28788"/>
                  </a:lnTo>
                  <a:lnTo>
                    <a:pt x="181647" y="36740"/>
                  </a:lnTo>
                  <a:lnTo>
                    <a:pt x="196672" y="58053"/>
                  </a:lnTo>
                  <a:lnTo>
                    <a:pt x="215850" y="115452"/>
                  </a:lnTo>
                  <a:lnTo>
                    <a:pt x="227269" y="165879"/>
                  </a:lnTo>
                  <a:lnTo>
                    <a:pt x="226883" y="217865"/>
                  </a:lnTo>
                  <a:lnTo>
                    <a:pt x="216272" y="271023"/>
                  </a:lnTo>
                  <a:lnTo>
                    <a:pt x="193868" y="331615"/>
                  </a:lnTo>
                  <a:lnTo>
                    <a:pt x="157555" y="383643"/>
                  </a:lnTo>
                  <a:lnTo>
                    <a:pt x="118176" y="430501"/>
                  </a:lnTo>
                  <a:lnTo>
                    <a:pt x="94374" y="442848"/>
                  </a:lnTo>
                  <a:lnTo>
                    <a:pt x="69367" y="447165"/>
                  </a:lnTo>
                  <a:lnTo>
                    <a:pt x="46555" y="445185"/>
                  </a:lnTo>
                  <a:lnTo>
                    <a:pt x="27837" y="437286"/>
                  </a:lnTo>
                  <a:lnTo>
                    <a:pt x="19570" y="431904"/>
                  </a:lnTo>
                  <a:lnTo>
                    <a:pt x="7265" y="416565"/>
                  </a:lnTo>
                  <a:lnTo>
                    <a:pt x="2346" y="407561"/>
                  </a:lnTo>
                  <a:lnTo>
                    <a:pt x="0" y="385079"/>
                  </a:lnTo>
                  <a:lnTo>
                    <a:pt x="4026" y="360659"/>
                  </a:lnTo>
                  <a:lnTo>
                    <a:pt x="13615" y="338108"/>
                  </a:lnTo>
                  <a:lnTo>
                    <a:pt x="28795" y="322625"/>
                  </a:lnTo>
                  <a:lnTo>
                    <a:pt x="67136" y="303154"/>
                  </a:lnTo>
                  <a:lnTo>
                    <a:pt x="103657" y="297274"/>
                  </a:lnTo>
                  <a:lnTo>
                    <a:pt x="163469" y="303457"/>
                  </a:lnTo>
                  <a:lnTo>
                    <a:pt x="225418" y="313486"/>
                  </a:lnTo>
                  <a:lnTo>
                    <a:pt x="282706" y="326609"/>
                  </a:lnTo>
                  <a:lnTo>
                    <a:pt x="33994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1333" y="294797"/>
              <a:ext cx="322092" cy="383292"/>
            </a:xfrm>
            <a:custGeom>
              <a:avLst/>
              <a:gdLst/>
              <a:ahLst/>
              <a:cxnLst/>
              <a:rect l="0" t="0" r="0" b="0"/>
              <a:pathLst>
                <a:path w="322092" h="383292">
                  <a:moveTo>
                    <a:pt x="226563" y="0"/>
                  </a:moveTo>
                  <a:lnTo>
                    <a:pt x="189085" y="8334"/>
                  </a:lnTo>
                  <a:lnTo>
                    <a:pt x="132072" y="10095"/>
                  </a:lnTo>
                  <a:lnTo>
                    <a:pt x="81712" y="10400"/>
                  </a:lnTo>
                  <a:lnTo>
                    <a:pt x="35335" y="4902"/>
                  </a:lnTo>
                  <a:lnTo>
                    <a:pt x="24209" y="6777"/>
                  </a:lnTo>
                  <a:lnTo>
                    <a:pt x="15621" y="11537"/>
                  </a:lnTo>
                  <a:lnTo>
                    <a:pt x="8726" y="18220"/>
                  </a:lnTo>
                  <a:lnTo>
                    <a:pt x="1065" y="41243"/>
                  </a:lnTo>
                  <a:lnTo>
                    <a:pt x="0" y="69803"/>
                  </a:lnTo>
                  <a:lnTo>
                    <a:pt x="15260" y="126266"/>
                  </a:lnTo>
                  <a:lnTo>
                    <a:pt x="33444" y="188117"/>
                  </a:lnTo>
                  <a:lnTo>
                    <a:pt x="40517" y="209950"/>
                  </a:lnTo>
                  <a:lnTo>
                    <a:pt x="44041" y="213666"/>
                  </a:lnTo>
                  <a:lnTo>
                    <a:pt x="47560" y="212634"/>
                  </a:lnTo>
                  <a:lnTo>
                    <a:pt x="75869" y="178823"/>
                  </a:lnTo>
                  <a:lnTo>
                    <a:pt x="136731" y="155321"/>
                  </a:lnTo>
                  <a:lnTo>
                    <a:pt x="160901" y="154040"/>
                  </a:lnTo>
                  <a:lnTo>
                    <a:pt x="197359" y="163015"/>
                  </a:lnTo>
                  <a:lnTo>
                    <a:pt x="246011" y="187009"/>
                  </a:lnTo>
                  <a:lnTo>
                    <a:pt x="288246" y="222684"/>
                  </a:lnTo>
                  <a:lnTo>
                    <a:pt x="317213" y="263526"/>
                  </a:lnTo>
                  <a:lnTo>
                    <a:pt x="322091" y="273950"/>
                  </a:lnTo>
                  <a:lnTo>
                    <a:pt x="321272" y="298011"/>
                  </a:lnTo>
                  <a:lnTo>
                    <a:pt x="313110" y="321962"/>
                  </a:lnTo>
                  <a:lnTo>
                    <a:pt x="282096" y="363944"/>
                  </a:lnTo>
                  <a:lnTo>
                    <a:pt x="259043" y="372323"/>
                  </a:lnTo>
                  <a:lnTo>
                    <a:pt x="202173" y="383291"/>
                  </a:lnTo>
                  <a:lnTo>
                    <a:pt x="142153" y="381082"/>
                  </a:lnTo>
                  <a:lnTo>
                    <a:pt x="11074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8829" y="758051"/>
              <a:ext cx="894923" cy="21058"/>
            </a:xfrm>
            <a:custGeom>
              <a:avLst/>
              <a:gdLst/>
              <a:ahLst/>
              <a:cxnLst/>
              <a:rect l="0" t="0" r="0" b="0"/>
              <a:pathLst>
                <a:path w="894923" h="21058">
                  <a:moveTo>
                    <a:pt x="894922" y="0"/>
                  </a:moveTo>
                  <a:lnTo>
                    <a:pt x="883743" y="11179"/>
                  </a:lnTo>
                  <a:lnTo>
                    <a:pt x="876941" y="13302"/>
                  </a:lnTo>
                  <a:lnTo>
                    <a:pt x="849430" y="10701"/>
                  </a:lnTo>
                  <a:lnTo>
                    <a:pt x="813332" y="4861"/>
                  </a:lnTo>
                  <a:lnTo>
                    <a:pt x="762862" y="5943"/>
                  </a:lnTo>
                  <a:lnTo>
                    <a:pt x="720482" y="4881"/>
                  </a:lnTo>
                  <a:lnTo>
                    <a:pt x="696900" y="6849"/>
                  </a:lnTo>
                  <a:lnTo>
                    <a:pt x="653165" y="4819"/>
                  </a:lnTo>
                  <a:lnTo>
                    <a:pt x="630717" y="6821"/>
                  </a:lnTo>
                  <a:lnTo>
                    <a:pt x="581297" y="4814"/>
                  </a:lnTo>
                  <a:lnTo>
                    <a:pt x="559001" y="6819"/>
                  </a:lnTo>
                  <a:lnTo>
                    <a:pt x="512972" y="4813"/>
                  </a:lnTo>
                  <a:lnTo>
                    <a:pt x="486521" y="6819"/>
                  </a:lnTo>
                  <a:lnTo>
                    <a:pt x="434531" y="4813"/>
                  </a:lnTo>
                  <a:lnTo>
                    <a:pt x="384530" y="9400"/>
                  </a:lnTo>
                  <a:lnTo>
                    <a:pt x="329593" y="10306"/>
                  </a:lnTo>
                  <a:lnTo>
                    <a:pt x="273681" y="7365"/>
                  </a:lnTo>
                  <a:lnTo>
                    <a:pt x="245638" y="4443"/>
                  </a:lnTo>
                  <a:lnTo>
                    <a:pt x="189507" y="5861"/>
                  </a:lnTo>
                  <a:lnTo>
                    <a:pt x="147397" y="4856"/>
                  </a:lnTo>
                  <a:lnTo>
                    <a:pt x="120492" y="6838"/>
                  </a:lnTo>
                  <a:lnTo>
                    <a:pt x="74623" y="4817"/>
                  </a:lnTo>
                  <a:lnTo>
                    <a:pt x="16849" y="183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05741" y="94756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11452" y="170306"/>
                  </a:lnTo>
                  <a:lnTo>
                    <a:pt x="19159" y="230563"/>
                  </a:lnTo>
                  <a:lnTo>
                    <a:pt x="21852" y="28687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90844" y="1021264"/>
              <a:ext cx="246483" cy="171796"/>
            </a:xfrm>
            <a:custGeom>
              <a:avLst/>
              <a:gdLst/>
              <a:ahLst/>
              <a:cxnLst/>
              <a:rect l="0" t="0" r="0" b="0"/>
              <a:pathLst>
                <a:path w="246483" h="171796">
                  <a:moveTo>
                    <a:pt x="246482" y="52642"/>
                  </a:moveTo>
                  <a:lnTo>
                    <a:pt x="235304" y="63821"/>
                  </a:lnTo>
                  <a:lnTo>
                    <a:pt x="175701" y="92184"/>
                  </a:lnTo>
                  <a:lnTo>
                    <a:pt x="131245" y="113875"/>
                  </a:lnTo>
                  <a:lnTo>
                    <a:pt x="76613" y="148967"/>
                  </a:lnTo>
                  <a:lnTo>
                    <a:pt x="14731" y="171795"/>
                  </a:lnTo>
                  <a:lnTo>
                    <a:pt x="7753" y="169512"/>
                  </a:lnTo>
                  <a:lnTo>
                    <a:pt x="3101" y="163311"/>
                  </a:lnTo>
                  <a:lnTo>
                    <a:pt x="0" y="154497"/>
                  </a:lnTo>
                  <a:lnTo>
                    <a:pt x="2794" y="135346"/>
                  </a:lnTo>
                  <a:lnTo>
                    <a:pt x="17520" y="107953"/>
                  </a:lnTo>
                  <a:lnTo>
                    <a:pt x="33582" y="81899"/>
                  </a:lnTo>
                  <a:lnTo>
                    <a:pt x="65098" y="23972"/>
                  </a:lnTo>
                  <a:lnTo>
                    <a:pt x="780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36026" y="968621"/>
              <a:ext cx="265706" cy="308327"/>
            </a:xfrm>
            <a:custGeom>
              <a:avLst/>
              <a:gdLst/>
              <a:ahLst/>
              <a:cxnLst/>
              <a:rect l="0" t="0" r="0" b="0"/>
              <a:pathLst>
                <a:path w="265706" h="308327">
                  <a:moveTo>
                    <a:pt x="132927" y="0"/>
                  </a:moveTo>
                  <a:lnTo>
                    <a:pt x="73334" y="49499"/>
                  </a:lnTo>
                  <a:lnTo>
                    <a:pt x="38179" y="90515"/>
                  </a:lnTo>
                  <a:lnTo>
                    <a:pt x="5416" y="149180"/>
                  </a:lnTo>
                  <a:lnTo>
                    <a:pt x="0" y="194460"/>
                  </a:lnTo>
                  <a:lnTo>
                    <a:pt x="8057" y="249156"/>
                  </a:lnTo>
                  <a:lnTo>
                    <a:pt x="11076" y="260860"/>
                  </a:lnTo>
                  <a:lnTo>
                    <a:pt x="23789" y="280105"/>
                  </a:lnTo>
                  <a:lnTo>
                    <a:pt x="41137" y="295287"/>
                  </a:lnTo>
                  <a:lnTo>
                    <a:pt x="60546" y="305934"/>
                  </a:lnTo>
                  <a:lnTo>
                    <a:pt x="83990" y="308326"/>
                  </a:lnTo>
                  <a:lnTo>
                    <a:pt x="131579" y="300330"/>
                  </a:lnTo>
                  <a:lnTo>
                    <a:pt x="193725" y="272621"/>
                  </a:lnTo>
                  <a:lnTo>
                    <a:pt x="214931" y="258036"/>
                  </a:lnTo>
                  <a:lnTo>
                    <a:pt x="255004" y="209889"/>
                  </a:lnTo>
                  <a:lnTo>
                    <a:pt x="263223" y="186091"/>
                  </a:lnTo>
                  <a:lnTo>
                    <a:pt x="265705" y="161086"/>
                  </a:lnTo>
                  <a:lnTo>
                    <a:pt x="254758" y="105701"/>
                  </a:lnTo>
                  <a:lnTo>
                    <a:pt x="233118" y="64423"/>
                  </a:lnTo>
                  <a:lnTo>
                    <a:pt x="219960" y="47740"/>
                  </a:lnTo>
                  <a:lnTo>
                    <a:pt x="193810" y="30783"/>
                  </a:lnTo>
                  <a:lnTo>
                    <a:pt x="146274" y="10885"/>
                  </a:lnTo>
                  <a:lnTo>
                    <a:pt x="122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42777" y="68435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2723" y="37478"/>
                  </a:lnTo>
                  <a:lnTo>
                    <a:pt x="10962" y="88901"/>
                  </a:lnTo>
                  <a:lnTo>
                    <a:pt x="3378" y="144119"/>
                  </a:lnTo>
                  <a:lnTo>
                    <a:pt x="667" y="200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4321" y="818204"/>
              <a:ext cx="252685" cy="13548"/>
            </a:xfrm>
            <a:custGeom>
              <a:avLst/>
              <a:gdLst/>
              <a:ahLst/>
              <a:cxnLst/>
              <a:rect l="0" t="0" r="0" b="0"/>
              <a:pathLst>
                <a:path w="252685" h="13548">
                  <a:moveTo>
                    <a:pt x="252684" y="13547"/>
                  </a:moveTo>
                  <a:lnTo>
                    <a:pt x="235916" y="2368"/>
                  </a:lnTo>
                  <a:lnTo>
                    <a:pt x="218326" y="0"/>
                  </a:lnTo>
                  <a:lnTo>
                    <a:pt x="158515" y="2621"/>
                  </a:lnTo>
                  <a:lnTo>
                    <a:pt x="96606" y="2940"/>
                  </a:lnTo>
                  <a:lnTo>
                    <a:pt x="38970" y="3003"/>
                  </a:lnTo>
                  <a:lnTo>
                    <a:pt x="0" y="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9730" y="308042"/>
              <a:ext cx="305328" cy="377024"/>
            </a:xfrm>
            <a:custGeom>
              <a:avLst/>
              <a:gdLst/>
              <a:ahLst/>
              <a:cxnLst/>
              <a:rect l="0" t="0" r="0" b="0"/>
              <a:pathLst>
                <a:path w="305328" h="377024">
                  <a:moveTo>
                    <a:pt x="0" y="60455"/>
                  </a:moveTo>
                  <a:lnTo>
                    <a:pt x="29309" y="22082"/>
                  </a:lnTo>
                  <a:lnTo>
                    <a:pt x="55087" y="6451"/>
                  </a:lnTo>
                  <a:lnTo>
                    <a:pt x="90542" y="0"/>
                  </a:lnTo>
                  <a:lnTo>
                    <a:pt x="125094" y="3678"/>
                  </a:lnTo>
                  <a:lnTo>
                    <a:pt x="143725" y="12214"/>
                  </a:lnTo>
                  <a:lnTo>
                    <a:pt x="174749" y="36758"/>
                  </a:lnTo>
                  <a:lnTo>
                    <a:pt x="202238" y="79777"/>
                  </a:lnTo>
                  <a:lnTo>
                    <a:pt x="214990" y="114923"/>
                  </a:lnTo>
                  <a:lnTo>
                    <a:pt x="219892" y="174896"/>
                  </a:lnTo>
                  <a:lnTo>
                    <a:pt x="217621" y="214856"/>
                  </a:lnTo>
                  <a:lnTo>
                    <a:pt x="200785" y="265389"/>
                  </a:lnTo>
                  <a:lnTo>
                    <a:pt x="152129" y="328112"/>
                  </a:lnTo>
                  <a:lnTo>
                    <a:pt x="103313" y="372574"/>
                  </a:lnTo>
                  <a:lnTo>
                    <a:pt x="93442" y="376159"/>
                  </a:lnTo>
                  <a:lnTo>
                    <a:pt x="73115" y="377023"/>
                  </a:lnTo>
                  <a:lnTo>
                    <a:pt x="63951" y="373276"/>
                  </a:lnTo>
                  <a:lnTo>
                    <a:pt x="47530" y="359753"/>
                  </a:lnTo>
                  <a:lnTo>
                    <a:pt x="30721" y="332410"/>
                  </a:lnTo>
                  <a:lnTo>
                    <a:pt x="31592" y="309225"/>
                  </a:lnTo>
                  <a:lnTo>
                    <a:pt x="39777" y="285663"/>
                  </a:lnTo>
                  <a:lnTo>
                    <a:pt x="51214" y="267392"/>
                  </a:lnTo>
                  <a:lnTo>
                    <a:pt x="61049" y="261584"/>
                  </a:lnTo>
                  <a:lnTo>
                    <a:pt x="115741" y="252262"/>
                  </a:lnTo>
                  <a:lnTo>
                    <a:pt x="154787" y="253767"/>
                  </a:lnTo>
                  <a:lnTo>
                    <a:pt x="205011" y="264756"/>
                  </a:lnTo>
                  <a:lnTo>
                    <a:pt x="258821" y="284258"/>
                  </a:lnTo>
                  <a:lnTo>
                    <a:pt x="305327" y="292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90176" y="294580"/>
              <a:ext cx="227301" cy="366933"/>
            </a:xfrm>
            <a:custGeom>
              <a:avLst/>
              <a:gdLst/>
              <a:ahLst/>
              <a:cxnLst/>
              <a:rect l="0" t="0" r="0" b="0"/>
              <a:pathLst>
                <a:path w="227301" h="366933">
                  <a:moveTo>
                    <a:pt x="200207" y="73917"/>
                  </a:moveTo>
                  <a:lnTo>
                    <a:pt x="160665" y="129576"/>
                  </a:lnTo>
                  <a:lnTo>
                    <a:pt x="132479" y="180769"/>
                  </a:lnTo>
                  <a:lnTo>
                    <a:pt x="105243" y="232847"/>
                  </a:lnTo>
                  <a:lnTo>
                    <a:pt x="82923" y="282605"/>
                  </a:lnTo>
                  <a:lnTo>
                    <a:pt x="76549" y="321104"/>
                  </a:lnTo>
                  <a:lnTo>
                    <a:pt x="84416" y="345215"/>
                  </a:lnTo>
                  <a:lnTo>
                    <a:pt x="91428" y="356558"/>
                  </a:lnTo>
                  <a:lnTo>
                    <a:pt x="100781" y="362950"/>
                  </a:lnTo>
                  <a:lnTo>
                    <a:pt x="123652" y="366932"/>
                  </a:lnTo>
                  <a:lnTo>
                    <a:pt x="149415" y="358564"/>
                  </a:lnTo>
                  <a:lnTo>
                    <a:pt x="174123" y="343146"/>
                  </a:lnTo>
                  <a:lnTo>
                    <a:pt x="216630" y="300010"/>
                  </a:lnTo>
                  <a:lnTo>
                    <a:pt x="225054" y="278908"/>
                  </a:lnTo>
                  <a:lnTo>
                    <a:pt x="227300" y="266730"/>
                  </a:lnTo>
                  <a:lnTo>
                    <a:pt x="223557" y="246959"/>
                  </a:lnTo>
                  <a:lnTo>
                    <a:pt x="208295" y="222675"/>
                  </a:lnTo>
                  <a:lnTo>
                    <a:pt x="165288" y="179321"/>
                  </a:lnTo>
                  <a:lnTo>
                    <a:pt x="105158" y="137098"/>
                  </a:lnTo>
                  <a:lnTo>
                    <a:pt x="42254" y="94975"/>
                  </a:lnTo>
                  <a:lnTo>
                    <a:pt x="13806" y="70798"/>
                  </a:lnTo>
                  <a:lnTo>
                    <a:pt x="5750" y="61309"/>
                  </a:lnTo>
                  <a:lnTo>
                    <a:pt x="1549" y="51474"/>
                  </a:lnTo>
                  <a:lnTo>
                    <a:pt x="0" y="31187"/>
                  </a:lnTo>
                  <a:lnTo>
                    <a:pt x="4735" y="22034"/>
                  </a:lnTo>
                  <a:lnTo>
                    <a:pt x="22473" y="5624"/>
                  </a:lnTo>
                  <a:lnTo>
                    <a:pt x="32585" y="1482"/>
                  </a:lnTo>
                  <a:lnTo>
                    <a:pt x="53178" y="0"/>
                  </a:lnTo>
                  <a:lnTo>
                    <a:pt x="116011" y="14853"/>
                  </a:lnTo>
                  <a:lnTo>
                    <a:pt x="158093" y="21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21844" y="694880"/>
              <a:ext cx="715939" cy="28863"/>
            </a:xfrm>
            <a:custGeom>
              <a:avLst/>
              <a:gdLst/>
              <a:ahLst/>
              <a:cxnLst/>
              <a:rect l="0" t="0" r="0" b="0"/>
              <a:pathLst>
                <a:path w="715939" h="28863">
                  <a:moveTo>
                    <a:pt x="715938" y="0"/>
                  </a:moveTo>
                  <a:lnTo>
                    <a:pt x="689552" y="15641"/>
                  </a:lnTo>
                  <a:lnTo>
                    <a:pt x="652488" y="26342"/>
                  </a:lnTo>
                  <a:lnTo>
                    <a:pt x="607321" y="28862"/>
                  </a:lnTo>
                  <a:lnTo>
                    <a:pt x="550074" y="22946"/>
                  </a:lnTo>
                  <a:lnTo>
                    <a:pt x="492488" y="21617"/>
                  </a:lnTo>
                  <a:lnTo>
                    <a:pt x="450511" y="22476"/>
                  </a:lnTo>
                  <a:lnTo>
                    <a:pt x="404558" y="26757"/>
                  </a:lnTo>
                  <a:lnTo>
                    <a:pt x="355006" y="24566"/>
                  </a:lnTo>
                  <a:lnTo>
                    <a:pt x="301329" y="16508"/>
                  </a:lnTo>
                  <a:lnTo>
                    <a:pt x="238290" y="17776"/>
                  </a:lnTo>
                  <a:lnTo>
                    <a:pt x="181471" y="12307"/>
                  </a:lnTo>
                  <a:lnTo>
                    <a:pt x="120840" y="11056"/>
                  </a:lnTo>
                  <a:lnTo>
                    <a:pt x="60371" y="10685"/>
                  </a:lnTo>
                  <a:lnTo>
                    <a:pt x="22177" y="74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95585" y="87386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1170" y="150058"/>
                  </a:lnTo>
                  <a:lnTo>
                    <a:pt x="8333" y="206589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50212" y="905450"/>
              <a:ext cx="155903" cy="131316"/>
            </a:xfrm>
            <a:custGeom>
              <a:avLst/>
              <a:gdLst/>
              <a:ahLst/>
              <a:cxnLst/>
              <a:rect l="0" t="0" r="0" b="0"/>
              <a:pathLst>
                <a:path w="155903" h="131316">
                  <a:moveTo>
                    <a:pt x="155902" y="126342"/>
                  </a:moveTo>
                  <a:lnTo>
                    <a:pt x="144723" y="115164"/>
                  </a:lnTo>
                  <a:lnTo>
                    <a:pt x="123637" y="112795"/>
                  </a:lnTo>
                  <a:lnTo>
                    <a:pt x="62442" y="123822"/>
                  </a:lnTo>
                  <a:lnTo>
                    <a:pt x="29944" y="131315"/>
                  </a:lnTo>
                  <a:lnTo>
                    <a:pt x="8673" y="129332"/>
                  </a:lnTo>
                  <a:lnTo>
                    <a:pt x="2767" y="123656"/>
                  </a:lnTo>
                  <a:lnTo>
                    <a:pt x="0" y="115193"/>
                  </a:lnTo>
                  <a:lnTo>
                    <a:pt x="1694" y="84044"/>
                  </a:lnTo>
                  <a:lnTo>
                    <a:pt x="8776" y="20600"/>
                  </a:lnTo>
                  <a:lnTo>
                    <a:pt x="190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0744" y="873865"/>
              <a:ext cx="245926" cy="246086"/>
            </a:xfrm>
            <a:custGeom>
              <a:avLst/>
              <a:gdLst/>
              <a:ahLst/>
              <a:cxnLst/>
              <a:rect l="0" t="0" r="0" b="0"/>
              <a:pathLst>
                <a:path w="245926" h="246086">
                  <a:moveTo>
                    <a:pt x="159639" y="0"/>
                  </a:moveTo>
                  <a:lnTo>
                    <a:pt x="104498" y="29308"/>
                  </a:lnTo>
                  <a:lnTo>
                    <a:pt x="48003" y="55000"/>
                  </a:lnTo>
                  <a:lnTo>
                    <a:pt x="32814" y="68898"/>
                  </a:lnTo>
                  <a:lnTo>
                    <a:pt x="4002" y="122157"/>
                  </a:lnTo>
                  <a:lnTo>
                    <a:pt x="0" y="145539"/>
                  </a:lnTo>
                  <a:lnTo>
                    <a:pt x="3290" y="167629"/>
                  </a:lnTo>
                  <a:lnTo>
                    <a:pt x="12552" y="189145"/>
                  </a:lnTo>
                  <a:lnTo>
                    <a:pt x="36509" y="215400"/>
                  </a:lnTo>
                  <a:lnTo>
                    <a:pt x="65834" y="232408"/>
                  </a:lnTo>
                  <a:lnTo>
                    <a:pt x="102339" y="244856"/>
                  </a:lnTo>
                  <a:lnTo>
                    <a:pt x="125984" y="246085"/>
                  </a:lnTo>
                  <a:lnTo>
                    <a:pt x="148191" y="241562"/>
                  </a:lnTo>
                  <a:lnTo>
                    <a:pt x="201632" y="213077"/>
                  </a:lnTo>
                  <a:lnTo>
                    <a:pt x="227714" y="187136"/>
                  </a:lnTo>
                  <a:lnTo>
                    <a:pt x="244670" y="157223"/>
                  </a:lnTo>
                  <a:lnTo>
                    <a:pt x="245925" y="109366"/>
                  </a:lnTo>
                  <a:lnTo>
                    <a:pt x="233298" y="67499"/>
                  </a:lnTo>
                  <a:lnTo>
                    <a:pt x="214740" y="38457"/>
                  </a:lnTo>
                  <a:lnTo>
                    <a:pt x="201286" y="28790"/>
                  </a:lnTo>
                  <a:lnTo>
                    <a:pt x="18069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79938" y="689291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46668" y="0"/>
                  </a:lnTo>
                  <a:lnTo>
                    <a:pt x="26200" y="349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00994" y="75805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5024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232663" y="166424"/>
            <a:ext cx="1273949" cy="821931"/>
            <a:chOff x="5232663" y="166424"/>
            <a:chExt cx="1273949" cy="821931"/>
          </a:xfrm>
        </p:grpSpPr>
        <p:sp>
          <p:nvSpPr>
            <p:cNvPr id="19" name="Freeform 18"/>
            <p:cNvSpPr/>
            <p:nvPr/>
          </p:nvSpPr>
          <p:spPr>
            <a:xfrm>
              <a:off x="5269898" y="219495"/>
              <a:ext cx="281233" cy="311166"/>
            </a:xfrm>
            <a:custGeom>
              <a:avLst/>
              <a:gdLst/>
              <a:ahLst/>
              <a:cxnLst/>
              <a:rect l="0" t="0" r="0" b="0"/>
              <a:pathLst>
                <a:path w="281233" h="311166">
                  <a:moveTo>
                    <a:pt x="236506" y="12131"/>
                  </a:moveTo>
                  <a:lnTo>
                    <a:pt x="225327" y="953"/>
                  </a:lnTo>
                  <a:lnTo>
                    <a:pt x="218525" y="0"/>
                  </a:lnTo>
                  <a:lnTo>
                    <a:pt x="191014" y="9837"/>
                  </a:lnTo>
                  <a:lnTo>
                    <a:pt x="153747" y="24060"/>
                  </a:lnTo>
                  <a:lnTo>
                    <a:pt x="114238" y="22425"/>
                  </a:lnTo>
                  <a:lnTo>
                    <a:pt x="52469" y="13718"/>
                  </a:lnTo>
                  <a:lnTo>
                    <a:pt x="17030" y="7012"/>
                  </a:lnTo>
                  <a:lnTo>
                    <a:pt x="9470" y="11058"/>
                  </a:lnTo>
                  <a:lnTo>
                    <a:pt x="4430" y="19605"/>
                  </a:lnTo>
                  <a:lnTo>
                    <a:pt x="0" y="42359"/>
                  </a:lnTo>
                  <a:lnTo>
                    <a:pt x="6688" y="85563"/>
                  </a:lnTo>
                  <a:lnTo>
                    <a:pt x="22665" y="139608"/>
                  </a:lnTo>
                  <a:lnTo>
                    <a:pt x="29551" y="165104"/>
                  </a:lnTo>
                  <a:lnTo>
                    <a:pt x="33025" y="170265"/>
                  </a:lnTo>
                  <a:lnTo>
                    <a:pt x="36511" y="170196"/>
                  </a:lnTo>
                  <a:lnTo>
                    <a:pt x="90342" y="130846"/>
                  </a:lnTo>
                  <a:lnTo>
                    <a:pt x="126648" y="121396"/>
                  </a:lnTo>
                  <a:lnTo>
                    <a:pt x="167041" y="124185"/>
                  </a:lnTo>
                  <a:lnTo>
                    <a:pt x="203055" y="138009"/>
                  </a:lnTo>
                  <a:lnTo>
                    <a:pt x="258863" y="177345"/>
                  </a:lnTo>
                  <a:lnTo>
                    <a:pt x="272959" y="194354"/>
                  </a:lnTo>
                  <a:lnTo>
                    <a:pt x="278355" y="203803"/>
                  </a:lnTo>
                  <a:lnTo>
                    <a:pt x="281232" y="223661"/>
                  </a:lnTo>
                  <a:lnTo>
                    <a:pt x="280361" y="233870"/>
                  </a:lnTo>
                  <a:lnTo>
                    <a:pt x="270035" y="251452"/>
                  </a:lnTo>
                  <a:lnTo>
                    <a:pt x="232082" y="287839"/>
                  </a:lnTo>
                  <a:lnTo>
                    <a:pt x="190399" y="305931"/>
                  </a:lnTo>
                  <a:lnTo>
                    <a:pt x="164541" y="311165"/>
                  </a:lnTo>
                  <a:lnTo>
                    <a:pt x="109813" y="308113"/>
                  </a:lnTo>
                  <a:lnTo>
                    <a:pt x="59532" y="301574"/>
                  </a:lnTo>
                  <a:lnTo>
                    <a:pt x="15408" y="285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15306" y="166424"/>
              <a:ext cx="276395" cy="331781"/>
            </a:xfrm>
            <a:custGeom>
              <a:avLst/>
              <a:gdLst/>
              <a:ahLst/>
              <a:cxnLst/>
              <a:rect l="0" t="0" r="0" b="0"/>
              <a:pathLst>
                <a:path w="276395" h="331781">
                  <a:moveTo>
                    <a:pt x="49025" y="44145"/>
                  </a:moveTo>
                  <a:lnTo>
                    <a:pt x="33384" y="62126"/>
                  </a:lnTo>
                  <a:lnTo>
                    <a:pt x="8592" y="102709"/>
                  </a:lnTo>
                  <a:lnTo>
                    <a:pt x="4522" y="103075"/>
                  </a:lnTo>
                  <a:lnTo>
                    <a:pt x="1809" y="98639"/>
                  </a:lnTo>
                  <a:lnTo>
                    <a:pt x="0" y="91003"/>
                  </a:lnTo>
                  <a:lnTo>
                    <a:pt x="4230" y="73160"/>
                  </a:lnTo>
                  <a:lnTo>
                    <a:pt x="15078" y="54701"/>
                  </a:lnTo>
                  <a:lnTo>
                    <a:pt x="42087" y="31155"/>
                  </a:lnTo>
                  <a:lnTo>
                    <a:pt x="100523" y="740"/>
                  </a:lnTo>
                  <a:lnTo>
                    <a:pt x="111433" y="0"/>
                  </a:lnTo>
                  <a:lnTo>
                    <a:pt x="132914" y="5418"/>
                  </a:lnTo>
                  <a:lnTo>
                    <a:pt x="175301" y="29130"/>
                  </a:lnTo>
                  <a:lnTo>
                    <a:pt x="204593" y="56464"/>
                  </a:lnTo>
                  <a:lnTo>
                    <a:pt x="216823" y="76527"/>
                  </a:lnTo>
                  <a:lnTo>
                    <a:pt x="219918" y="97142"/>
                  </a:lnTo>
                  <a:lnTo>
                    <a:pt x="216225" y="118002"/>
                  </a:lnTo>
                  <a:lnTo>
                    <a:pt x="206784" y="138972"/>
                  </a:lnTo>
                  <a:lnTo>
                    <a:pt x="188551" y="153751"/>
                  </a:lnTo>
                  <a:lnTo>
                    <a:pt x="164849" y="163049"/>
                  </a:lnTo>
                  <a:lnTo>
                    <a:pt x="138717" y="167181"/>
                  </a:lnTo>
                  <a:lnTo>
                    <a:pt x="131047" y="164774"/>
                  </a:lnTo>
                  <a:lnTo>
                    <a:pt x="127103" y="159659"/>
                  </a:lnTo>
                  <a:lnTo>
                    <a:pt x="125643" y="152740"/>
                  </a:lnTo>
                  <a:lnTo>
                    <a:pt x="130520" y="149297"/>
                  </a:lnTo>
                  <a:lnTo>
                    <a:pt x="151536" y="148591"/>
                  </a:lnTo>
                  <a:lnTo>
                    <a:pt x="190663" y="154771"/>
                  </a:lnTo>
                  <a:lnTo>
                    <a:pt x="220714" y="169600"/>
                  </a:lnTo>
                  <a:lnTo>
                    <a:pt x="259097" y="213871"/>
                  </a:lnTo>
                  <a:lnTo>
                    <a:pt x="266282" y="223976"/>
                  </a:lnTo>
                  <a:lnTo>
                    <a:pt x="274265" y="250802"/>
                  </a:lnTo>
                  <a:lnTo>
                    <a:pt x="276394" y="266145"/>
                  </a:lnTo>
                  <a:lnTo>
                    <a:pt x="274304" y="277543"/>
                  </a:lnTo>
                  <a:lnTo>
                    <a:pt x="269401" y="286311"/>
                  </a:lnTo>
                  <a:lnTo>
                    <a:pt x="233764" y="320227"/>
                  </a:lnTo>
                  <a:lnTo>
                    <a:pt x="215359" y="329845"/>
                  </a:lnTo>
                  <a:lnTo>
                    <a:pt x="189242" y="331780"/>
                  </a:lnTo>
                  <a:lnTo>
                    <a:pt x="135994" y="323490"/>
                  </a:lnTo>
                  <a:lnTo>
                    <a:pt x="85615" y="316654"/>
                  </a:lnTo>
                  <a:lnTo>
                    <a:pt x="49025" y="296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32663" y="558395"/>
              <a:ext cx="726467" cy="31201"/>
            </a:xfrm>
            <a:custGeom>
              <a:avLst/>
              <a:gdLst/>
              <a:ahLst/>
              <a:cxnLst/>
              <a:rect l="0" t="0" r="0" b="0"/>
              <a:pathLst>
                <a:path w="726467" h="31201">
                  <a:moveTo>
                    <a:pt x="726466" y="31200"/>
                  </a:moveTo>
                  <a:lnTo>
                    <a:pt x="715288" y="14433"/>
                  </a:lnTo>
                  <a:lnTo>
                    <a:pt x="706146" y="9493"/>
                  </a:lnTo>
                  <a:lnTo>
                    <a:pt x="649446" y="1566"/>
                  </a:lnTo>
                  <a:lnTo>
                    <a:pt x="587510" y="0"/>
                  </a:lnTo>
                  <a:lnTo>
                    <a:pt x="538805" y="5318"/>
                  </a:lnTo>
                  <a:lnTo>
                    <a:pt x="487329" y="8714"/>
                  </a:lnTo>
                  <a:lnTo>
                    <a:pt x="435032" y="9720"/>
                  </a:lnTo>
                  <a:lnTo>
                    <a:pt x="382492" y="10018"/>
                  </a:lnTo>
                  <a:lnTo>
                    <a:pt x="329880" y="10106"/>
                  </a:lnTo>
                  <a:lnTo>
                    <a:pt x="275341" y="17372"/>
                  </a:lnTo>
                  <a:lnTo>
                    <a:pt x="217601" y="23140"/>
                  </a:lnTo>
                  <a:lnTo>
                    <a:pt x="167420" y="28812"/>
                  </a:lnTo>
                  <a:lnTo>
                    <a:pt x="118626" y="30493"/>
                  </a:lnTo>
                  <a:lnTo>
                    <a:pt x="71413" y="30991"/>
                  </a:lnTo>
                  <a:lnTo>
                    <a:pt x="29738" y="28019"/>
                  </a:lnTo>
                  <a:lnTo>
                    <a:pt x="0" y="20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85347" y="72646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0528" y="175728"/>
                  </a:lnTo>
                  <a:lnTo>
                    <a:pt x="7409" y="23042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86727" y="747523"/>
              <a:ext cx="188092" cy="171950"/>
            </a:xfrm>
            <a:custGeom>
              <a:avLst/>
              <a:gdLst/>
              <a:ahLst/>
              <a:cxnLst/>
              <a:rect l="0" t="0" r="0" b="0"/>
              <a:pathLst>
                <a:path w="188092" h="171950">
                  <a:moveTo>
                    <a:pt x="188091" y="73699"/>
                  </a:moveTo>
                  <a:lnTo>
                    <a:pt x="178516" y="97746"/>
                  </a:lnTo>
                  <a:lnTo>
                    <a:pt x="167848" y="112073"/>
                  </a:lnTo>
                  <a:lnTo>
                    <a:pt x="143099" y="127703"/>
                  </a:lnTo>
                  <a:lnTo>
                    <a:pt x="89836" y="147116"/>
                  </a:lnTo>
                  <a:lnTo>
                    <a:pt x="31089" y="164909"/>
                  </a:lnTo>
                  <a:lnTo>
                    <a:pt x="9518" y="171949"/>
                  </a:lnTo>
                  <a:lnTo>
                    <a:pt x="3532" y="168445"/>
                  </a:lnTo>
                  <a:lnTo>
                    <a:pt x="711" y="160260"/>
                  </a:lnTo>
                  <a:lnTo>
                    <a:pt x="0" y="148954"/>
                  </a:lnTo>
                  <a:lnTo>
                    <a:pt x="5449" y="130152"/>
                  </a:lnTo>
                  <a:lnTo>
                    <a:pt x="34578" y="74938"/>
                  </a:lnTo>
                  <a:lnTo>
                    <a:pt x="55689" y="26847"/>
                  </a:lnTo>
                  <a:lnTo>
                    <a:pt x="617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6171" y="747523"/>
              <a:ext cx="261819" cy="240832"/>
            </a:xfrm>
            <a:custGeom>
              <a:avLst/>
              <a:gdLst/>
              <a:ahLst/>
              <a:cxnLst/>
              <a:rect l="0" t="0" r="0" b="0"/>
              <a:pathLst>
                <a:path w="261819" h="240832">
                  <a:moveTo>
                    <a:pt x="181860" y="10528"/>
                  </a:moveTo>
                  <a:lnTo>
                    <a:pt x="165092" y="4939"/>
                  </a:lnTo>
                  <a:lnTo>
                    <a:pt x="132308" y="7053"/>
                  </a:lnTo>
                  <a:lnTo>
                    <a:pt x="88884" y="19417"/>
                  </a:lnTo>
                  <a:lnTo>
                    <a:pt x="49195" y="49841"/>
                  </a:lnTo>
                  <a:lnTo>
                    <a:pt x="21730" y="85754"/>
                  </a:lnTo>
                  <a:lnTo>
                    <a:pt x="0" y="137071"/>
                  </a:lnTo>
                  <a:lnTo>
                    <a:pt x="204" y="174105"/>
                  </a:lnTo>
                  <a:lnTo>
                    <a:pt x="7927" y="194753"/>
                  </a:lnTo>
                  <a:lnTo>
                    <a:pt x="31949" y="227073"/>
                  </a:lnTo>
                  <a:lnTo>
                    <a:pt x="51672" y="235452"/>
                  </a:lnTo>
                  <a:lnTo>
                    <a:pt x="102461" y="240831"/>
                  </a:lnTo>
                  <a:lnTo>
                    <a:pt x="138057" y="236174"/>
                  </a:lnTo>
                  <a:lnTo>
                    <a:pt x="170831" y="221796"/>
                  </a:lnTo>
                  <a:lnTo>
                    <a:pt x="225393" y="176658"/>
                  </a:lnTo>
                  <a:lnTo>
                    <a:pt x="250391" y="146710"/>
                  </a:lnTo>
                  <a:lnTo>
                    <a:pt x="259112" y="122916"/>
                  </a:lnTo>
                  <a:lnTo>
                    <a:pt x="261818" y="97913"/>
                  </a:lnTo>
                  <a:lnTo>
                    <a:pt x="259120" y="75102"/>
                  </a:lnTo>
                  <a:lnTo>
                    <a:pt x="250903" y="56385"/>
                  </a:lnTo>
                  <a:lnTo>
                    <a:pt x="2029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85513" y="515896"/>
              <a:ext cx="147399" cy="94757"/>
            </a:xfrm>
            <a:custGeom>
              <a:avLst/>
              <a:gdLst/>
              <a:ahLst/>
              <a:cxnLst/>
              <a:rect l="0" t="0" r="0" b="0"/>
              <a:pathLst>
                <a:path w="147399" h="94757">
                  <a:moveTo>
                    <a:pt x="147398" y="0"/>
                  </a:moveTo>
                  <a:lnTo>
                    <a:pt x="141809" y="16767"/>
                  </a:lnTo>
                  <a:lnTo>
                    <a:pt x="135484" y="20537"/>
                  </a:lnTo>
                  <a:lnTo>
                    <a:pt x="78687" y="32398"/>
                  </a:lnTo>
                  <a:lnTo>
                    <a:pt x="38002" y="50413"/>
                  </a:lnTo>
                  <a:lnTo>
                    <a:pt x="19619" y="6686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59212" y="621181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41810" y="16767"/>
                  </a:lnTo>
                  <a:lnTo>
                    <a:pt x="135484" y="20537"/>
                  </a:lnTo>
                  <a:lnTo>
                    <a:pt x="78688" y="21219"/>
                  </a:lnTo>
                  <a:lnTo>
                    <a:pt x="51740" y="3048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7043565" y="189512"/>
            <a:ext cx="51553" cy="610654"/>
          </a:xfrm>
          <a:custGeom>
            <a:avLst/>
            <a:gdLst/>
            <a:ahLst/>
            <a:cxnLst/>
            <a:rect l="0" t="0" r="0" b="0"/>
            <a:pathLst>
              <a:path w="51553" h="610654">
                <a:moveTo>
                  <a:pt x="0" y="0"/>
                </a:moveTo>
                <a:lnTo>
                  <a:pt x="1170" y="50433"/>
                </a:lnTo>
                <a:lnTo>
                  <a:pt x="8405" y="107750"/>
                </a:lnTo>
                <a:lnTo>
                  <a:pt x="16788" y="166847"/>
                </a:lnTo>
                <a:lnTo>
                  <a:pt x="23333" y="226803"/>
                </a:lnTo>
                <a:lnTo>
                  <a:pt x="35544" y="283967"/>
                </a:lnTo>
                <a:lnTo>
                  <a:pt x="39194" y="326639"/>
                </a:lnTo>
                <a:lnTo>
                  <a:pt x="41986" y="372121"/>
                </a:lnTo>
                <a:lnTo>
                  <a:pt x="48964" y="424034"/>
                </a:lnTo>
                <a:lnTo>
                  <a:pt x="51552" y="471391"/>
                </a:lnTo>
                <a:lnTo>
                  <a:pt x="51149" y="525327"/>
                </a:lnTo>
                <a:lnTo>
                  <a:pt x="44245" y="576771"/>
                </a:lnTo>
                <a:lnTo>
                  <a:pt x="42114" y="6106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338362" y="136455"/>
            <a:ext cx="485525" cy="695297"/>
            <a:chOff x="7338362" y="136455"/>
            <a:chExt cx="485525" cy="695297"/>
          </a:xfrm>
        </p:grpSpPr>
        <p:sp>
          <p:nvSpPr>
            <p:cNvPr id="29" name="Freeform 28"/>
            <p:cNvSpPr/>
            <p:nvPr/>
          </p:nvSpPr>
          <p:spPr>
            <a:xfrm>
              <a:off x="7380476" y="13687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128" y="150386"/>
                  </a:lnTo>
                  <a:lnTo>
                    <a:pt x="25" y="208127"/>
                  </a:lnTo>
                  <a:lnTo>
                    <a:pt x="5" y="25904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25102" y="136455"/>
              <a:ext cx="215193" cy="247767"/>
            </a:xfrm>
            <a:custGeom>
              <a:avLst/>
              <a:gdLst/>
              <a:ahLst/>
              <a:cxnLst/>
              <a:rect l="0" t="0" r="0" b="0"/>
              <a:pathLst>
                <a:path w="215193" h="247767">
                  <a:moveTo>
                    <a:pt x="13302" y="63586"/>
                  </a:moveTo>
                  <a:lnTo>
                    <a:pt x="2123" y="52408"/>
                  </a:lnTo>
                  <a:lnTo>
                    <a:pt x="0" y="44435"/>
                  </a:lnTo>
                  <a:lnTo>
                    <a:pt x="761" y="23099"/>
                  </a:lnTo>
                  <a:lnTo>
                    <a:pt x="6111" y="14368"/>
                  </a:lnTo>
                  <a:lnTo>
                    <a:pt x="24534" y="1547"/>
                  </a:lnTo>
                  <a:lnTo>
                    <a:pt x="35998" y="0"/>
                  </a:lnTo>
                  <a:lnTo>
                    <a:pt x="96128" y="14629"/>
                  </a:lnTo>
                  <a:lnTo>
                    <a:pt x="128700" y="25034"/>
                  </a:lnTo>
                  <a:lnTo>
                    <a:pt x="134688" y="32035"/>
                  </a:lnTo>
                  <a:lnTo>
                    <a:pt x="137510" y="41382"/>
                  </a:lnTo>
                  <a:lnTo>
                    <a:pt x="138221" y="52293"/>
                  </a:lnTo>
                  <a:lnTo>
                    <a:pt x="132772" y="70655"/>
                  </a:lnTo>
                  <a:lnTo>
                    <a:pt x="110211" y="101507"/>
                  </a:lnTo>
                  <a:lnTo>
                    <a:pt x="110662" y="106414"/>
                  </a:lnTo>
                  <a:lnTo>
                    <a:pt x="115644" y="109686"/>
                  </a:lnTo>
                  <a:lnTo>
                    <a:pt x="141892" y="120529"/>
                  </a:lnTo>
                  <a:lnTo>
                    <a:pt x="197479" y="146994"/>
                  </a:lnTo>
                  <a:lnTo>
                    <a:pt x="211362" y="167727"/>
                  </a:lnTo>
                  <a:lnTo>
                    <a:pt x="215192" y="189419"/>
                  </a:lnTo>
                  <a:lnTo>
                    <a:pt x="211826" y="210759"/>
                  </a:lnTo>
                  <a:lnTo>
                    <a:pt x="202530" y="231941"/>
                  </a:lnTo>
                  <a:lnTo>
                    <a:pt x="194436" y="237824"/>
                  </a:lnTo>
                  <a:lnTo>
                    <a:pt x="140158" y="247766"/>
                  </a:lnTo>
                  <a:lnTo>
                    <a:pt x="84975" y="244063"/>
                  </a:lnTo>
                  <a:lnTo>
                    <a:pt x="65944" y="242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38362" y="442196"/>
              <a:ext cx="473784" cy="21013"/>
            </a:xfrm>
            <a:custGeom>
              <a:avLst/>
              <a:gdLst/>
              <a:ahLst/>
              <a:cxnLst/>
              <a:rect l="0" t="0" r="0" b="0"/>
              <a:pathLst>
                <a:path w="473784" h="21013">
                  <a:moveTo>
                    <a:pt x="473783" y="10529"/>
                  </a:moveTo>
                  <a:lnTo>
                    <a:pt x="457015" y="16118"/>
                  </a:lnTo>
                  <a:lnTo>
                    <a:pt x="395218" y="15193"/>
                  </a:lnTo>
                  <a:lnTo>
                    <a:pt x="334522" y="19899"/>
                  </a:lnTo>
                  <a:lnTo>
                    <a:pt x="277472" y="20829"/>
                  </a:lnTo>
                  <a:lnTo>
                    <a:pt x="221142" y="21012"/>
                  </a:lnTo>
                  <a:lnTo>
                    <a:pt x="159366" y="15459"/>
                  </a:lnTo>
                  <a:lnTo>
                    <a:pt x="100414" y="12673"/>
                  </a:lnTo>
                  <a:lnTo>
                    <a:pt x="62507" y="157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38404" y="526424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55" y="153673"/>
                  </a:lnTo>
                  <a:lnTo>
                    <a:pt x="8350" y="210423"/>
                  </a:lnTo>
                  <a:lnTo>
                    <a:pt x="10098" y="266693"/>
                  </a:lnTo>
                  <a:lnTo>
                    <a:pt x="7218" y="28542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69316" y="579067"/>
              <a:ext cx="190146" cy="145450"/>
            </a:xfrm>
            <a:custGeom>
              <a:avLst/>
              <a:gdLst/>
              <a:ahLst/>
              <a:cxnLst/>
              <a:rect l="0" t="0" r="0" b="0"/>
              <a:pathLst>
                <a:path w="190146" h="145450">
                  <a:moveTo>
                    <a:pt x="190145" y="73699"/>
                  </a:moveTo>
                  <a:lnTo>
                    <a:pt x="184556" y="90467"/>
                  </a:lnTo>
                  <a:lnTo>
                    <a:pt x="179400" y="93067"/>
                  </a:lnTo>
                  <a:lnTo>
                    <a:pt x="172453" y="92460"/>
                  </a:lnTo>
                  <a:lnTo>
                    <a:pt x="164312" y="89716"/>
                  </a:lnTo>
                  <a:lnTo>
                    <a:pt x="142789" y="92906"/>
                  </a:lnTo>
                  <a:lnTo>
                    <a:pt x="90843" y="108429"/>
                  </a:lnTo>
                  <a:lnTo>
                    <a:pt x="33006" y="137746"/>
                  </a:lnTo>
                  <a:lnTo>
                    <a:pt x="22214" y="144473"/>
                  </a:lnTo>
                  <a:lnTo>
                    <a:pt x="13851" y="145449"/>
                  </a:lnTo>
                  <a:lnTo>
                    <a:pt x="7105" y="142589"/>
                  </a:lnTo>
                  <a:lnTo>
                    <a:pt x="1437" y="137173"/>
                  </a:lnTo>
                  <a:lnTo>
                    <a:pt x="0" y="130053"/>
                  </a:lnTo>
                  <a:lnTo>
                    <a:pt x="4640" y="112784"/>
                  </a:lnTo>
                  <a:lnTo>
                    <a:pt x="30088" y="54439"/>
                  </a:lnTo>
                  <a:lnTo>
                    <a:pt x="49968" y="2107"/>
                  </a:lnTo>
                  <a:lnTo>
                    <a:pt x="532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04606" y="600124"/>
              <a:ext cx="219281" cy="224250"/>
            </a:xfrm>
            <a:custGeom>
              <a:avLst/>
              <a:gdLst/>
              <a:ahLst/>
              <a:cxnLst/>
              <a:rect l="0" t="0" r="0" b="0"/>
              <a:pathLst>
                <a:path w="219281" h="224250">
                  <a:moveTo>
                    <a:pt x="144368" y="52642"/>
                  </a:moveTo>
                  <a:lnTo>
                    <a:pt x="144368" y="30286"/>
                  </a:lnTo>
                  <a:lnTo>
                    <a:pt x="140858" y="22530"/>
                  </a:lnTo>
                  <a:lnTo>
                    <a:pt x="127600" y="10793"/>
                  </a:lnTo>
                  <a:lnTo>
                    <a:pt x="106889" y="7916"/>
                  </a:lnTo>
                  <a:lnTo>
                    <a:pt x="55466" y="15602"/>
                  </a:lnTo>
                  <a:lnTo>
                    <a:pt x="25349" y="30619"/>
                  </a:lnTo>
                  <a:lnTo>
                    <a:pt x="12312" y="49483"/>
                  </a:lnTo>
                  <a:lnTo>
                    <a:pt x="3788" y="73465"/>
                  </a:lnTo>
                  <a:lnTo>
                    <a:pt x="0" y="99722"/>
                  </a:lnTo>
                  <a:lnTo>
                    <a:pt x="9045" y="146400"/>
                  </a:lnTo>
                  <a:lnTo>
                    <a:pt x="23393" y="170742"/>
                  </a:lnTo>
                  <a:lnTo>
                    <a:pt x="64139" y="211824"/>
                  </a:lnTo>
                  <a:lnTo>
                    <a:pt x="82975" y="222046"/>
                  </a:lnTo>
                  <a:lnTo>
                    <a:pt x="106163" y="224249"/>
                  </a:lnTo>
                  <a:lnTo>
                    <a:pt x="153589" y="216131"/>
                  </a:lnTo>
                  <a:lnTo>
                    <a:pt x="172253" y="203683"/>
                  </a:lnTo>
                  <a:lnTo>
                    <a:pt x="203298" y="167096"/>
                  </a:lnTo>
                  <a:lnTo>
                    <a:pt x="219280" y="130878"/>
                  </a:lnTo>
                  <a:lnTo>
                    <a:pt x="218217" y="107301"/>
                  </a:lnTo>
                  <a:lnTo>
                    <a:pt x="192134" y="45672"/>
                  </a:lnTo>
                  <a:lnTo>
                    <a:pt x="173209" y="15092"/>
                  </a:lnTo>
                  <a:lnTo>
                    <a:pt x="1548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89678" y="1644679"/>
            <a:ext cx="3636880" cy="1026445"/>
            <a:chOff x="989678" y="1644679"/>
            <a:chExt cx="3636880" cy="1026445"/>
          </a:xfrm>
        </p:grpSpPr>
        <p:sp>
          <p:nvSpPr>
            <p:cNvPr id="36" name="Freeform 35"/>
            <p:cNvSpPr/>
            <p:nvPr/>
          </p:nvSpPr>
          <p:spPr>
            <a:xfrm>
              <a:off x="1059844" y="1768787"/>
              <a:ext cx="322520" cy="407416"/>
            </a:xfrm>
            <a:custGeom>
              <a:avLst/>
              <a:gdLst/>
              <a:ahLst/>
              <a:cxnLst/>
              <a:rect l="0" t="0" r="0" b="0"/>
              <a:pathLst>
                <a:path w="322520" h="407416">
                  <a:moveTo>
                    <a:pt x="266746" y="0"/>
                  </a:moveTo>
                  <a:lnTo>
                    <a:pt x="255568" y="16768"/>
                  </a:lnTo>
                  <a:lnTo>
                    <a:pt x="237601" y="28119"/>
                  </a:lnTo>
                  <a:lnTo>
                    <a:pt x="181670" y="48677"/>
                  </a:lnTo>
                  <a:lnTo>
                    <a:pt x="129015" y="59961"/>
                  </a:lnTo>
                  <a:lnTo>
                    <a:pt x="67965" y="56948"/>
                  </a:lnTo>
                  <a:lnTo>
                    <a:pt x="22494" y="53918"/>
                  </a:lnTo>
                  <a:lnTo>
                    <a:pt x="12665" y="59342"/>
                  </a:lnTo>
                  <a:lnTo>
                    <a:pt x="6112" y="68807"/>
                  </a:lnTo>
                  <a:lnTo>
                    <a:pt x="0" y="92582"/>
                  </a:lnTo>
                  <a:lnTo>
                    <a:pt x="3137" y="125698"/>
                  </a:lnTo>
                  <a:lnTo>
                    <a:pt x="17982" y="178900"/>
                  </a:lnTo>
                  <a:lnTo>
                    <a:pt x="33811" y="210545"/>
                  </a:lnTo>
                  <a:lnTo>
                    <a:pt x="40096" y="215233"/>
                  </a:lnTo>
                  <a:lnTo>
                    <a:pt x="46626" y="216018"/>
                  </a:lnTo>
                  <a:lnTo>
                    <a:pt x="61290" y="210652"/>
                  </a:lnTo>
                  <a:lnTo>
                    <a:pt x="109492" y="187170"/>
                  </a:lnTo>
                  <a:lnTo>
                    <a:pt x="146193" y="181410"/>
                  </a:lnTo>
                  <a:lnTo>
                    <a:pt x="206071" y="190757"/>
                  </a:lnTo>
                  <a:lnTo>
                    <a:pt x="230421" y="198255"/>
                  </a:lnTo>
                  <a:lnTo>
                    <a:pt x="278268" y="228807"/>
                  </a:lnTo>
                  <a:lnTo>
                    <a:pt x="303565" y="254968"/>
                  </a:lnTo>
                  <a:lnTo>
                    <a:pt x="320289" y="284946"/>
                  </a:lnTo>
                  <a:lnTo>
                    <a:pt x="322519" y="305627"/>
                  </a:lnTo>
                  <a:lnTo>
                    <a:pt x="318440" y="326517"/>
                  </a:lnTo>
                  <a:lnTo>
                    <a:pt x="308829" y="347500"/>
                  </a:lnTo>
                  <a:lnTo>
                    <a:pt x="284674" y="373454"/>
                  </a:lnTo>
                  <a:lnTo>
                    <a:pt x="249701" y="395963"/>
                  </a:lnTo>
                  <a:lnTo>
                    <a:pt x="209703" y="406271"/>
                  </a:lnTo>
                  <a:lnTo>
                    <a:pt x="147031" y="407415"/>
                  </a:lnTo>
                  <a:lnTo>
                    <a:pt x="94617" y="393776"/>
                  </a:lnTo>
                  <a:lnTo>
                    <a:pt x="66705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89678" y="2200455"/>
              <a:ext cx="536955" cy="63172"/>
            </a:xfrm>
            <a:custGeom>
              <a:avLst/>
              <a:gdLst/>
              <a:ahLst/>
              <a:cxnLst/>
              <a:rect l="0" t="0" r="0" b="0"/>
              <a:pathLst>
                <a:path w="536955" h="63172">
                  <a:moveTo>
                    <a:pt x="536954" y="0"/>
                  </a:moveTo>
                  <a:lnTo>
                    <a:pt x="520186" y="11179"/>
                  </a:lnTo>
                  <a:lnTo>
                    <a:pt x="464628" y="22876"/>
                  </a:lnTo>
                  <a:lnTo>
                    <a:pt x="410233" y="29866"/>
                  </a:lnTo>
                  <a:lnTo>
                    <a:pt x="354738" y="36666"/>
                  </a:lnTo>
                  <a:lnTo>
                    <a:pt x="298319" y="34972"/>
                  </a:lnTo>
                  <a:lnTo>
                    <a:pt x="242619" y="46532"/>
                  </a:lnTo>
                  <a:lnTo>
                    <a:pt x="188351" y="56421"/>
                  </a:lnTo>
                  <a:lnTo>
                    <a:pt x="129102" y="55772"/>
                  </a:lnTo>
                  <a:lnTo>
                    <a:pt x="76671" y="58244"/>
                  </a:lnTo>
                  <a:lnTo>
                    <a:pt x="52794" y="563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01802" y="2305741"/>
              <a:ext cx="195298" cy="365383"/>
            </a:xfrm>
            <a:custGeom>
              <a:avLst/>
              <a:gdLst/>
              <a:ahLst/>
              <a:cxnLst/>
              <a:rect l="0" t="0" r="0" b="0"/>
              <a:pathLst>
                <a:path w="195298" h="365383">
                  <a:moveTo>
                    <a:pt x="166902" y="63170"/>
                  </a:moveTo>
                  <a:lnTo>
                    <a:pt x="130986" y="126598"/>
                  </a:lnTo>
                  <a:lnTo>
                    <a:pt x="89621" y="188365"/>
                  </a:lnTo>
                  <a:lnTo>
                    <a:pt x="54589" y="238682"/>
                  </a:lnTo>
                  <a:lnTo>
                    <a:pt x="34926" y="290819"/>
                  </a:lnTo>
                  <a:lnTo>
                    <a:pt x="25763" y="326374"/>
                  </a:lnTo>
                  <a:lnTo>
                    <a:pt x="27354" y="352505"/>
                  </a:lnTo>
                  <a:lnTo>
                    <a:pt x="31756" y="360175"/>
                  </a:lnTo>
                  <a:lnTo>
                    <a:pt x="38200" y="364119"/>
                  </a:lnTo>
                  <a:lnTo>
                    <a:pt x="55889" y="365382"/>
                  </a:lnTo>
                  <a:lnTo>
                    <a:pt x="90986" y="358345"/>
                  </a:lnTo>
                  <a:lnTo>
                    <a:pt x="131759" y="335599"/>
                  </a:lnTo>
                  <a:lnTo>
                    <a:pt x="168279" y="302987"/>
                  </a:lnTo>
                  <a:lnTo>
                    <a:pt x="187717" y="273048"/>
                  </a:lnTo>
                  <a:lnTo>
                    <a:pt x="195297" y="236361"/>
                  </a:lnTo>
                  <a:lnTo>
                    <a:pt x="190830" y="212674"/>
                  </a:lnTo>
                  <a:lnTo>
                    <a:pt x="186364" y="201444"/>
                  </a:lnTo>
                  <a:lnTo>
                    <a:pt x="172042" y="185847"/>
                  </a:lnTo>
                  <a:lnTo>
                    <a:pt x="109005" y="149230"/>
                  </a:lnTo>
                  <a:lnTo>
                    <a:pt x="60925" y="118712"/>
                  </a:lnTo>
                  <a:lnTo>
                    <a:pt x="32946" y="103024"/>
                  </a:lnTo>
                  <a:lnTo>
                    <a:pt x="9838" y="80438"/>
                  </a:lnTo>
                  <a:lnTo>
                    <a:pt x="2531" y="71173"/>
                  </a:lnTo>
                  <a:lnTo>
                    <a:pt x="0" y="61486"/>
                  </a:lnTo>
                  <a:lnTo>
                    <a:pt x="3426" y="41365"/>
                  </a:lnTo>
                  <a:lnTo>
                    <a:pt x="11125" y="33426"/>
                  </a:lnTo>
                  <a:lnTo>
                    <a:pt x="35277" y="21485"/>
                  </a:lnTo>
                  <a:lnTo>
                    <a:pt x="94932" y="17588"/>
                  </a:lnTo>
                  <a:lnTo>
                    <a:pt x="1458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17645" y="2168870"/>
              <a:ext cx="9071" cy="168457"/>
            </a:xfrm>
            <a:custGeom>
              <a:avLst/>
              <a:gdLst/>
              <a:ahLst/>
              <a:cxnLst/>
              <a:rect l="0" t="0" r="0" b="0"/>
              <a:pathLst>
                <a:path w="9071" h="168457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907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31958" y="2283080"/>
              <a:ext cx="157929" cy="12133"/>
            </a:xfrm>
            <a:custGeom>
              <a:avLst/>
              <a:gdLst/>
              <a:ahLst/>
              <a:cxnLst/>
              <a:rect l="0" t="0" r="0" b="0"/>
              <a:pathLst>
                <a:path w="157929" h="12133">
                  <a:moveTo>
                    <a:pt x="157928" y="12132"/>
                  </a:moveTo>
                  <a:lnTo>
                    <a:pt x="146749" y="954"/>
                  </a:lnTo>
                  <a:lnTo>
                    <a:pt x="139947" y="0"/>
                  </a:lnTo>
                  <a:lnTo>
                    <a:pt x="82597" y="10072"/>
                  </a:lnTo>
                  <a:lnTo>
                    <a:pt x="20135" y="3527"/>
                  </a:lnTo>
                  <a:lnTo>
                    <a:pt x="0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1737" y="1775938"/>
              <a:ext cx="200620" cy="266591"/>
            </a:xfrm>
            <a:custGeom>
              <a:avLst/>
              <a:gdLst/>
              <a:ahLst/>
              <a:cxnLst/>
              <a:rect l="0" t="0" r="0" b="0"/>
              <a:pathLst>
                <a:path w="200620" h="266591">
                  <a:moveTo>
                    <a:pt x="5589" y="45492"/>
                  </a:moveTo>
                  <a:lnTo>
                    <a:pt x="0" y="62259"/>
                  </a:lnTo>
                  <a:lnTo>
                    <a:pt x="3033" y="67198"/>
                  </a:lnTo>
                  <a:lnTo>
                    <a:pt x="18881" y="72686"/>
                  </a:lnTo>
                  <a:lnTo>
                    <a:pt x="38403" y="68886"/>
                  </a:lnTo>
                  <a:lnTo>
                    <a:pt x="97334" y="42577"/>
                  </a:lnTo>
                  <a:lnTo>
                    <a:pt x="123630" y="26691"/>
                  </a:lnTo>
                  <a:lnTo>
                    <a:pt x="184769" y="3576"/>
                  </a:lnTo>
                  <a:lnTo>
                    <a:pt x="195232" y="0"/>
                  </a:lnTo>
                  <a:lnTo>
                    <a:pt x="199868" y="2296"/>
                  </a:lnTo>
                  <a:lnTo>
                    <a:pt x="200619" y="8506"/>
                  </a:lnTo>
                  <a:lnTo>
                    <a:pt x="190603" y="46505"/>
                  </a:lnTo>
                  <a:lnTo>
                    <a:pt x="152319" y="108751"/>
                  </a:lnTo>
                  <a:lnTo>
                    <a:pt x="123082" y="171841"/>
                  </a:lnTo>
                  <a:lnTo>
                    <a:pt x="91702" y="235005"/>
                  </a:lnTo>
                  <a:lnTo>
                    <a:pt x="79289" y="266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63626" y="2084642"/>
              <a:ext cx="400084" cy="36828"/>
            </a:xfrm>
            <a:custGeom>
              <a:avLst/>
              <a:gdLst/>
              <a:ahLst/>
              <a:cxnLst/>
              <a:rect l="0" t="0" r="0" b="0"/>
              <a:pathLst>
                <a:path w="400084" h="36828">
                  <a:moveTo>
                    <a:pt x="400083" y="0"/>
                  </a:moveTo>
                  <a:lnTo>
                    <a:pt x="342819" y="11453"/>
                  </a:lnTo>
                  <a:lnTo>
                    <a:pt x="293429" y="18211"/>
                  </a:lnTo>
                  <a:lnTo>
                    <a:pt x="244870" y="23333"/>
                  </a:lnTo>
                  <a:lnTo>
                    <a:pt x="216456" y="26748"/>
                  </a:lnTo>
                  <a:lnTo>
                    <a:pt x="153114" y="27627"/>
                  </a:lnTo>
                  <a:lnTo>
                    <a:pt x="106329" y="30413"/>
                  </a:lnTo>
                  <a:lnTo>
                    <a:pt x="55422" y="368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79440" y="2263626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1170" y="181311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14326" y="2293609"/>
              <a:ext cx="237521" cy="215137"/>
            </a:xfrm>
            <a:custGeom>
              <a:avLst/>
              <a:gdLst/>
              <a:ahLst/>
              <a:cxnLst/>
              <a:rect l="0" t="0" r="0" b="0"/>
              <a:pathLst>
                <a:path w="237521" h="215137">
                  <a:moveTo>
                    <a:pt x="117798" y="12132"/>
                  </a:moveTo>
                  <a:lnTo>
                    <a:pt x="101030" y="953"/>
                  </a:lnTo>
                  <a:lnTo>
                    <a:pt x="93751" y="0"/>
                  </a:lnTo>
                  <a:lnTo>
                    <a:pt x="79424" y="5180"/>
                  </a:lnTo>
                  <a:lnTo>
                    <a:pt x="36692" y="28739"/>
                  </a:lnTo>
                  <a:lnTo>
                    <a:pt x="18970" y="46419"/>
                  </a:lnTo>
                  <a:lnTo>
                    <a:pt x="1428" y="81692"/>
                  </a:lnTo>
                  <a:lnTo>
                    <a:pt x="0" y="127369"/>
                  </a:lnTo>
                  <a:lnTo>
                    <a:pt x="12575" y="166769"/>
                  </a:lnTo>
                  <a:lnTo>
                    <a:pt x="31119" y="195080"/>
                  </a:lnTo>
                  <a:lnTo>
                    <a:pt x="47688" y="207696"/>
                  </a:lnTo>
                  <a:lnTo>
                    <a:pt x="57020" y="212698"/>
                  </a:lnTo>
                  <a:lnTo>
                    <a:pt x="82987" y="215136"/>
                  </a:lnTo>
                  <a:lnTo>
                    <a:pt x="141727" y="207169"/>
                  </a:lnTo>
                  <a:lnTo>
                    <a:pt x="178700" y="192103"/>
                  </a:lnTo>
                  <a:lnTo>
                    <a:pt x="206293" y="172821"/>
                  </a:lnTo>
                  <a:lnTo>
                    <a:pt x="223697" y="146701"/>
                  </a:lnTo>
                  <a:lnTo>
                    <a:pt x="236263" y="116735"/>
                  </a:lnTo>
                  <a:lnTo>
                    <a:pt x="237520" y="92937"/>
                  </a:lnTo>
                  <a:lnTo>
                    <a:pt x="228794" y="45121"/>
                  </a:lnTo>
                  <a:lnTo>
                    <a:pt x="202026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84850" y="2105699"/>
              <a:ext cx="126342" cy="52644"/>
            </a:xfrm>
            <a:custGeom>
              <a:avLst/>
              <a:gdLst/>
              <a:ahLst/>
              <a:cxnLst/>
              <a:rect l="0" t="0" r="0" b="0"/>
              <a:pathLst>
                <a:path w="126342" h="52644">
                  <a:moveTo>
                    <a:pt x="126341" y="0"/>
                  </a:moveTo>
                  <a:lnTo>
                    <a:pt x="71297" y="17958"/>
                  </a:lnTo>
                  <a:lnTo>
                    <a:pt x="35682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58549" y="2178850"/>
              <a:ext cx="105286" cy="21606"/>
            </a:xfrm>
            <a:custGeom>
              <a:avLst/>
              <a:gdLst/>
              <a:ahLst/>
              <a:cxnLst/>
              <a:rect l="0" t="0" r="0" b="0"/>
              <a:pathLst>
                <a:path w="105286" h="21606">
                  <a:moveTo>
                    <a:pt x="105285" y="21605"/>
                  </a:moveTo>
                  <a:lnTo>
                    <a:pt x="94106" y="4838"/>
                  </a:lnTo>
                  <a:lnTo>
                    <a:pt x="87304" y="1069"/>
                  </a:lnTo>
                  <a:lnTo>
                    <a:pt x="70387" y="0"/>
                  </a:lnTo>
                  <a:lnTo>
                    <a:pt x="23740" y="8810"/>
                  </a:lnTo>
                  <a:lnTo>
                    <a:pt x="0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70136" y="1874072"/>
              <a:ext cx="20082" cy="579068"/>
            </a:xfrm>
            <a:custGeom>
              <a:avLst/>
              <a:gdLst/>
              <a:ahLst/>
              <a:cxnLst/>
              <a:rect l="0" t="0" r="0" b="0"/>
              <a:pathLst>
                <a:path w="20082" h="579068">
                  <a:moveTo>
                    <a:pt x="9553" y="0"/>
                  </a:moveTo>
                  <a:lnTo>
                    <a:pt x="2317" y="29896"/>
                  </a:lnTo>
                  <a:lnTo>
                    <a:pt x="0" y="86327"/>
                  </a:lnTo>
                  <a:lnTo>
                    <a:pt x="483" y="144511"/>
                  </a:lnTo>
                  <a:lnTo>
                    <a:pt x="7415" y="200511"/>
                  </a:lnTo>
                  <a:lnTo>
                    <a:pt x="9130" y="256286"/>
                  </a:lnTo>
                  <a:lnTo>
                    <a:pt x="10639" y="311194"/>
                  </a:lnTo>
                  <a:lnTo>
                    <a:pt x="18607" y="373473"/>
                  </a:lnTo>
                  <a:lnTo>
                    <a:pt x="19790" y="430788"/>
                  </a:lnTo>
                  <a:lnTo>
                    <a:pt x="19995" y="484830"/>
                  </a:lnTo>
                  <a:lnTo>
                    <a:pt x="20065" y="543078"/>
                  </a:lnTo>
                  <a:lnTo>
                    <a:pt x="20081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40950" y="1737202"/>
              <a:ext cx="7237" cy="242156"/>
            </a:xfrm>
            <a:custGeom>
              <a:avLst/>
              <a:gdLst/>
              <a:ahLst/>
              <a:cxnLst/>
              <a:rect l="0" t="0" r="0" b="0"/>
              <a:pathLst>
                <a:path w="7237" h="242156">
                  <a:moveTo>
                    <a:pt x="7236" y="0"/>
                  </a:moveTo>
                  <a:lnTo>
                    <a:pt x="7236" y="58617"/>
                  </a:lnTo>
                  <a:lnTo>
                    <a:pt x="0" y="112791"/>
                  </a:lnTo>
                  <a:lnTo>
                    <a:pt x="478" y="165432"/>
                  </a:lnTo>
                  <a:lnTo>
                    <a:pt x="6346" y="224426"/>
                  </a:lnTo>
                  <a:lnTo>
                    <a:pt x="723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53471" y="1744468"/>
              <a:ext cx="168734" cy="201949"/>
            </a:xfrm>
            <a:custGeom>
              <a:avLst/>
              <a:gdLst/>
              <a:ahLst/>
              <a:cxnLst/>
              <a:rect l="0" t="0" r="0" b="0"/>
              <a:pathLst>
                <a:path w="168734" h="201949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3" y="2063"/>
                  </a:lnTo>
                  <a:lnTo>
                    <a:pt x="44237" y="0"/>
                  </a:lnTo>
                  <a:lnTo>
                    <a:pt x="84648" y="8207"/>
                  </a:lnTo>
                  <a:lnTo>
                    <a:pt x="92696" y="13578"/>
                  </a:lnTo>
                  <a:lnTo>
                    <a:pt x="104760" y="28904"/>
                  </a:lnTo>
                  <a:lnTo>
                    <a:pt x="107781" y="47414"/>
                  </a:lnTo>
                  <a:lnTo>
                    <a:pt x="104055" y="67339"/>
                  </a:lnTo>
                  <a:lnTo>
                    <a:pt x="94600" y="87893"/>
                  </a:lnTo>
                  <a:lnTo>
                    <a:pt x="95822" y="94777"/>
                  </a:lnTo>
                  <a:lnTo>
                    <a:pt x="101316" y="99367"/>
                  </a:lnTo>
                  <a:lnTo>
                    <a:pt x="138166" y="117912"/>
                  </a:lnTo>
                  <a:lnTo>
                    <a:pt x="163251" y="137318"/>
                  </a:lnTo>
                  <a:lnTo>
                    <a:pt x="167326" y="145275"/>
                  </a:lnTo>
                  <a:lnTo>
                    <a:pt x="168733" y="163475"/>
                  </a:lnTo>
                  <a:lnTo>
                    <a:pt x="165131" y="172072"/>
                  </a:lnTo>
                  <a:lnTo>
                    <a:pt x="151771" y="187863"/>
                  </a:lnTo>
                  <a:lnTo>
                    <a:pt x="127895" y="196441"/>
                  </a:lnTo>
                  <a:lnTo>
                    <a:pt x="70497" y="201948"/>
                  </a:lnTo>
                  <a:lnTo>
                    <a:pt x="51609" y="199581"/>
                  </a:lnTo>
                  <a:lnTo>
                    <a:pt x="31586" y="192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37658" y="2032000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42114"/>
                  </a:moveTo>
                  <a:lnTo>
                    <a:pt x="373436" y="25346"/>
                  </a:lnTo>
                  <a:lnTo>
                    <a:pt x="367111" y="20407"/>
                  </a:lnTo>
                  <a:lnTo>
                    <a:pt x="347604" y="14919"/>
                  </a:lnTo>
                  <a:lnTo>
                    <a:pt x="296953" y="11395"/>
                  </a:lnTo>
                  <a:lnTo>
                    <a:pt x="241888" y="10699"/>
                  </a:lnTo>
                  <a:lnTo>
                    <a:pt x="185950" y="16151"/>
                  </a:lnTo>
                  <a:lnTo>
                    <a:pt x="138285" y="19603"/>
                  </a:lnTo>
                  <a:lnTo>
                    <a:pt x="87116" y="20626"/>
                  </a:lnTo>
                  <a:lnTo>
                    <a:pt x="29340" y="125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85490" y="2200455"/>
              <a:ext cx="20625" cy="168457"/>
            </a:xfrm>
            <a:custGeom>
              <a:avLst/>
              <a:gdLst/>
              <a:ahLst/>
              <a:cxnLst/>
              <a:rect l="0" t="0" r="0" b="0"/>
              <a:pathLst>
                <a:path w="20625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48994"/>
                  </a:lnTo>
                  <a:lnTo>
                    <a:pt x="2062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61023" y="2221513"/>
              <a:ext cx="145092" cy="78330"/>
            </a:xfrm>
            <a:custGeom>
              <a:avLst/>
              <a:gdLst/>
              <a:ahLst/>
              <a:cxnLst/>
              <a:rect l="0" t="0" r="0" b="0"/>
              <a:pathLst>
                <a:path w="145092" h="78330">
                  <a:moveTo>
                    <a:pt x="145091" y="31585"/>
                  </a:moveTo>
                  <a:lnTo>
                    <a:pt x="127110" y="47226"/>
                  </a:lnTo>
                  <a:lnTo>
                    <a:pt x="69567" y="70022"/>
                  </a:lnTo>
                  <a:lnTo>
                    <a:pt x="32376" y="78329"/>
                  </a:lnTo>
                  <a:lnTo>
                    <a:pt x="9598" y="76537"/>
                  </a:lnTo>
                  <a:lnTo>
                    <a:pt x="3289" y="70911"/>
                  </a:lnTo>
                  <a:lnTo>
                    <a:pt x="254" y="62482"/>
                  </a:lnTo>
                  <a:lnTo>
                    <a:pt x="0" y="41807"/>
                  </a:lnTo>
                  <a:lnTo>
                    <a:pt x="82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03750" y="2221513"/>
              <a:ext cx="150824" cy="181714"/>
            </a:xfrm>
            <a:custGeom>
              <a:avLst/>
              <a:gdLst/>
              <a:ahLst/>
              <a:cxnLst/>
              <a:rect l="0" t="0" r="0" b="0"/>
              <a:pathLst>
                <a:path w="150824" h="181714">
                  <a:moveTo>
                    <a:pt x="112934" y="0"/>
                  </a:moveTo>
                  <a:lnTo>
                    <a:pt x="107344" y="16767"/>
                  </a:lnTo>
                  <a:lnTo>
                    <a:pt x="101019" y="20536"/>
                  </a:lnTo>
                  <a:lnTo>
                    <a:pt x="70929" y="24932"/>
                  </a:lnTo>
                  <a:lnTo>
                    <a:pt x="31847" y="52368"/>
                  </a:lnTo>
                  <a:lnTo>
                    <a:pt x="17233" y="67728"/>
                  </a:lnTo>
                  <a:lnTo>
                    <a:pt x="6839" y="86253"/>
                  </a:lnTo>
                  <a:lnTo>
                    <a:pt x="0" y="127592"/>
                  </a:lnTo>
                  <a:lnTo>
                    <a:pt x="2550" y="140043"/>
                  </a:lnTo>
                  <a:lnTo>
                    <a:pt x="14741" y="160117"/>
                  </a:lnTo>
                  <a:lnTo>
                    <a:pt x="31858" y="173718"/>
                  </a:lnTo>
                  <a:lnTo>
                    <a:pt x="41335" y="178983"/>
                  </a:lnTo>
                  <a:lnTo>
                    <a:pt x="67464" y="181713"/>
                  </a:lnTo>
                  <a:lnTo>
                    <a:pt x="95065" y="177857"/>
                  </a:lnTo>
                  <a:lnTo>
                    <a:pt x="115130" y="168345"/>
                  </a:lnTo>
                  <a:lnTo>
                    <a:pt x="139581" y="144246"/>
                  </a:lnTo>
                  <a:lnTo>
                    <a:pt x="148174" y="121821"/>
                  </a:lnTo>
                  <a:lnTo>
                    <a:pt x="150823" y="98596"/>
                  </a:lnTo>
                  <a:lnTo>
                    <a:pt x="144519" y="6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95753" y="1644679"/>
              <a:ext cx="1330805" cy="1018839"/>
            </a:xfrm>
            <a:custGeom>
              <a:avLst/>
              <a:gdLst/>
              <a:ahLst/>
              <a:cxnLst/>
              <a:rect l="0" t="0" r="0" b="0"/>
              <a:pathLst>
                <a:path w="1330805" h="1018839">
                  <a:moveTo>
                    <a:pt x="505034" y="29352"/>
                  </a:moveTo>
                  <a:lnTo>
                    <a:pt x="464177" y="27012"/>
                  </a:lnTo>
                  <a:lnTo>
                    <a:pt x="403594" y="9566"/>
                  </a:lnTo>
                  <a:lnTo>
                    <a:pt x="354485" y="4382"/>
                  </a:lnTo>
                  <a:lnTo>
                    <a:pt x="295272" y="13111"/>
                  </a:lnTo>
                  <a:lnTo>
                    <a:pt x="238942" y="28309"/>
                  </a:lnTo>
                  <a:lnTo>
                    <a:pt x="176175" y="61641"/>
                  </a:lnTo>
                  <a:lnTo>
                    <a:pt x="116156" y="113416"/>
                  </a:lnTo>
                  <a:lnTo>
                    <a:pt x="73425" y="167132"/>
                  </a:lnTo>
                  <a:lnTo>
                    <a:pt x="50891" y="208516"/>
                  </a:lnTo>
                  <a:lnTo>
                    <a:pt x="34004" y="261231"/>
                  </a:lnTo>
                  <a:lnTo>
                    <a:pt x="17119" y="313306"/>
                  </a:lnTo>
                  <a:lnTo>
                    <a:pt x="3461" y="370361"/>
                  </a:lnTo>
                  <a:lnTo>
                    <a:pt x="791" y="426359"/>
                  </a:lnTo>
                  <a:lnTo>
                    <a:pt x="0" y="485455"/>
                  </a:lnTo>
                  <a:lnTo>
                    <a:pt x="5321" y="541756"/>
                  </a:lnTo>
                  <a:lnTo>
                    <a:pt x="10402" y="593908"/>
                  </a:lnTo>
                  <a:lnTo>
                    <a:pt x="24722" y="655598"/>
                  </a:lnTo>
                  <a:lnTo>
                    <a:pt x="46085" y="707796"/>
                  </a:lnTo>
                  <a:lnTo>
                    <a:pt x="83537" y="769497"/>
                  </a:lnTo>
                  <a:lnTo>
                    <a:pt x="120112" y="821310"/>
                  </a:lnTo>
                  <a:lnTo>
                    <a:pt x="179057" y="880024"/>
                  </a:lnTo>
                  <a:lnTo>
                    <a:pt x="236936" y="916699"/>
                  </a:lnTo>
                  <a:lnTo>
                    <a:pt x="291376" y="941972"/>
                  </a:lnTo>
                  <a:lnTo>
                    <a:pt x="333194" y="965003"/>
                  </a:lnTo>
                  <a:lnTo>
                    <a:pt x="389245" y="980802"/>
                  </a:lnTo>
                  <a:lnTo>
                    <a:pt x="445377" y="1000171"/>
                  </a:lnTo>
                  <a:lnTo>
                    <a:pt x="508761" y="1014092"/>
                  </a:lnTo>
                  <a:lnTo>
                    <a:pt x="570674" y="1018055"/>
                  </a:lnTo>
                  <a:lnTo>
                    <a:pt x="633294" y="1018838"/>
                  </a:lnTo>
                  <a:lnTo>
                    <a:pt x="687706" y="1013384"/>
                  </a:lnTo>
                  <a:lnTo>
                    <a:pt x="737104" y="1009948"/>
                  </a:lnTo>
                  <a:lnTo>
                    <a:pt x="786965" y="997752"/>
                  </a:lnTo>
                  <a:lnTo>
                    <a:pt x="844372" y="990499"/>
                  </a:lnTo>
                  <a:lnTo>
                    <a:pt x="894658" y="971582"/>
                  </a:lnTo>
                  <a:lnTo>
                    <a:pt x="944782" y="954929"/>
                  </a:lnTo>
                  <a:lnTo>
                    <a:pt x="996678" y="936996"/>
                  </a:lnTo>
                  <a:lnTo>
                    <a:pt x="1059381" y="902740"/>
                  </a:lnTo>
                  <a:lnTo>
                    <a:pt x="1108492" y="877209"/>
                  </a:lnTo>
                  <a:lnTo>
                    <a:pt x="1164482" y="834085"/>
                  </a:lnTo>
                  <a:lnTo>
                    <a:pt x="1220465" y="779383"/>
                  </a:lnTo>
                  <a:lnTo>
                    <a:pt x="1267959" y="718974"/>
                  </a:lnTo>
                  <a:lnTo>
                    <a:pt x="1301798" y="658636"/>
                  </a:lnTo>
                  <a:lnTo>
                    <a:pt x="1322300" y="597788"/>
                  </a:lnTo>
                  <a:lnTo>
                    <a:pt x="1330804" y="554706"/>
                  </a:lnTo>
                  <a:lnTo>
                    <a:pt x="1328124" y="495148"/>
                  </a:lnTo>
                  <a:lnTo>
                    <a:pt x="1324470" y="447475"/>
                  </a:lnTo>
                  <a:lnTo>
                    <a:pt x="1303461" y="393094"/>
                  </a:lnTo>
                  <a:lnTo>
                    <a:pt x="1271191" y="332309"/>
                  </a:lnTo>
                  <a:lnTo>
                    <a:pt x="1237088" y="276412"/>
                  </a:lnTo>
                  <a:lnTo>
                    <a:pt x="1179825" y="213921"/>
                  </a:lnTo>
                  <a:lnTo>
                    <a:pt x="1128530" y="167325"/>
                  </a:lnTo>
                  <a:lnTo>
                    <a:pt x="1070217" y="124326"/>
                  </a:lnTo>
                  <a:lnTo>
                    <a:pt x="1008310" y="93216"/>
                  </a:lnTo>
                  <a:lnTo>
                    <a:pt x="959609" y="68551"/>
                  </a:lnTo>
                  <a:lnTo>
                    <a:pt x="902546" y="50195"/>
                  </a:lnTo>
                  <a:lnTo>
                    <a:pt x="846773" y="31758"/>
                  </a:lnTo>
                  <a:lnTo>
                    <a:pt x="787614" y="17066"/>
                  </a:lnTo>
                  <a:lnTo>
                    <a:pt x="725632" y="5304"/>
                  </a:lnTo>
                  <a:lnTo>
                    <a:pt x="668403" y="0"/>
                  </a:lnTo>
                  <a:lnTo>
                    <a:pt x="614401" y="4017"/>
                  </a:lnTo>
                  <a:lnTo>
                    <a:pt x="558431" y="16065"/>
                  </a:lnTo>
                  <a:lnTo>
                    <a:pt x="547148" y="18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2013-12-18T15:08:37Z</dcterms:created>
  <dcterms:modified xsi:type="dcterms:W3CDTF">2013-12-18T15:09:09Z</dcterms:modified>
</cp:coreProperties>
</file>